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7" r:id="rId1"/>
    <p:sldMasterId id="2147483988" r:id="rId2"/>
  </p:sldMasterIdLst>
  <p:notesMasterIdLst>
    <p:notesMasterId r:id="rId20"/>
  </p:notesMasterIdLst>
  <p:sldIdLst>
    <p:sldId id="548" r:id="rId3"/>
    <p:sldId id="533" r:id="rId4"/>
    <p:sldId id="542" r:id="rId5"/>
    <p:sldId id="544" r:id="rId6"/>
    <p:sldId id="543" r:id="rId7"/>
    <p:sldId id="497" r:id="rId8"/>
    <p:sldId id="419" r:id="rId9"/>
    <p:sldId id="420" r:id="rId10"/>
    <p:sldId id="421" r:id="rId11"/>
    <p:sldId id="486" r:id="rId12"/>
    <p:sldId id="488" r:id="rId13"/>
    <p:sldId id="552" r:id="rId14"/>
    <p:sldId id="490" r:id="rId15"/>
    <p:sldId id="495" r:id="rId16"/>
    <p:sldId id="496" r:id="rId17"/>
    <p:sldId id="476" r:id="rId18"/>
    <p:sldId id="513" r:id="rId19"/>
  </p:sldIdLst>
  <p:sldSz cx="12188825" cy="6858000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9">
          <p15:clr>
            <a:srgbClr val="A4A3A4"/>
          </p15:clr>
        </p15:guide>
        <p15:guide id="2" pos="3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242E"/>
    <a:srgbClr val="08242D"/>
    <a:srgbClr val="08252E"/>
    <a:srgbClr val="96CA4B"/>
    <a:srgbClr val="7F7F7F"/>
    <a:srgbClr val="F68B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45" autoAdjust="0"/>
    <p:restoredTop sz="79208" autoAdjust="0"/>
  </p:normalViewPr>
  <p:slideViewPr>
    <p:cSldViewPr snapToGrid="0">
      <p:cViewPr varScale="1">
        <p:scale>
          <a:sx n="81" d="100"/>
          <a:sy n="81" d="100"/>
        </p:scale>
        <p:origin x="1808" y="184"/>
      </p:cViewPr>
      <p:guideLst>
        <p:guide orient="horz" pos="429"/>
        <p:guide pos="3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578840-5735-49CF-AD05-F53BCB790153}" type="datetimeFigureOut">
              <a:rPr lang="en-US" smtClean="0"/>
              <a:t>10/5/21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17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6425"/>
            <a:ext cx="548640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675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1CFC2-C901-4511-BA51-CE802CF78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56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901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id-ID">
              <a:latin typeface="Arial" charset="0"/>
              <a:ea typeface="MS PGothic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7EFF52-194B-4F32-BD54-5C4C0E6ACE14}" type="slidenum">
              <a:rPr lang="en-US" smtClean="0">
                <a:latin typeface="Arial" pitchFamily="34" charset="0"/>
              </a:rPr>
              <a:pPr/>
              <a:t>7</a:t>
            </a:fld>
            <a:endParaRPr lang="en-US" dirty="0">
              <a:latin typeface="Arial" pitchFamily="34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87313" y="244475"/>
            <a:ext cx="7094538" cy="3992563"/>
          </a:xfrm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51455" y="4379548"/>
            <a:ext cx="5350422" cy="4250782"/>
          </a:xfrm>
          <a:noFill/>
          <a:ln/>
        </p:spPr>
        <p:txBody>
          <a:bodyPr/>
          <a:lstStyle/>
          <a:p>
            <a:r>
              <a:rPr lang="en-US" dirty="0"/>
              <a:t>Certifications add value to professionals. In today’s challenging economy, especially, they provide differentiation in the market, improve chances of being hired, and provide premium in compensation.</a:t>
            </a:r>
          </a:p>
          <a:p>
            <a:endParaRPr lang="en-US" dirty="0"/>
          </a:p>
          <a:p>
            <a:r>
              <a:rPr lang="en-US" dirty="0"/>
              <a:t>Slides following show premiums gained for U.S. salaries.</a:t>
            </a:r>
          </a:p>
        </p:txBody>
      </p:sp>
    </p:spTree>
    <p:extLst>
      <p:ext uri="{BB962C8B-B14F-4D97-AF65-F5344CB8AC3E}">
        <p14:creationId xmlns:p14="http://schemas.microsoft.com/office/powerpoint/2010/main" val="3646756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7EFF52-194B-4F32-BD54-5C4C0E6ACE14}" type="slidenum">
              <a:rPr lang="en-US" smtClean="0">
                <a:latin typeface="Arial" pitchFamily="34" charset="0"/>
              </a:rPr>
              <a:pPr/>
              <a:t>8</a:t>
            </a:fld>
            <a:endParaRPr lang="en-US" dirty="0">
              <a:latin typeface="Arial" pitchFamily="34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87313" y="244475"/>
            <a:ext cx="7094538" cy="3992563"/>
          </a:xfrm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51455" y="4379548"/>
            <a:ext cx="5350422" cy="4250782"/>
          </a:xfrm>
          <a:noFill/>
          <a:ln/>
        </p:spPr>
        <p:txBody>
          <a:bodyPr/>
          <a:lstStyle/>
          <a:p>
            <a:r>
              <a:rPr lang="en-US" dirty="0"/>
              <a:t>Certifications add value to professionals. In today’s challenging economy, especially, they provide differentiation in the market, improve chances of being hired, and provide premium in compensation.</a:t>
            </a:r>
          </a:p>
          <a:p>
            <a:endParaRPr lang="en-US" dirty="0"/>
          </a:p>
          <a:p>
            <a:r>
              <a:rPr lang="en-US" dirty="0"/>
              <a:t>Slides following show premiums gained for U.S. salaries.</a:t>
            </a:r>
          </a:p>
        </p:txBody>
      </p:sp>
    </p:spTree>
    <p:extLst>
      <p:ext uri="{BB962C8B-B14F-4D97-AF65-F5344CB8AC3E}">
        <p14:creationId xmlns:p14="http://schemas.microsoft.com/office/powerpoint/2010/main" val="1579175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7EFF52-194B-4F32-BD54-5C4C0E6ACE14}" type="slidenum">
              <a:rPr lang="en-US" smtClean="0">
                <a:latin typeface="Arial" pitchFamily="34" charset="0"/>
              </a:rPr>
              <a:pPr/>
              <a:t>9</a:t>
            </a:fld>
            <a:endParaRPr lang="en-US" dirty="0">
              <a:latin typeface="Arial" pitchFamily="34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87313" y="244475"/>
            <a:ext cx="7094538" cy="3992563"/>
          </a:xfrm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51455" y="4379548"/>
            <a:ext cx="5350422" cy="4250782"/>
          </a:xfrm>
          <a:noFill/>
          <a:ln/>
        </p:spPr>
        <p:txBody>
          <a:bodyPr/>
          <a:lstStyle/>
          <a:p>
            <a:r>
              <a:rPr lang="en-US" dirty="0"/>
              <a:t>Certifications add value to professionals. In today’s challenging economy, especially, they provide differentiation in the market, improve chances of being hired, and provide premium in compensation.</a:t>
            </a:r>
          </a:p>
          <a:p>
            <a:endParaRPr lang="en-US" dirty="0"/>
          </a:p>
          <a:p>
            <a:r>
              <a:rPr lang="en-US" dirty="0"/>
              <a:t>Slides following show premiums gained for U.S. salaries.</a:t>
            </a:r>
          </a:p>
        </p:txBody>
      </p:sp>
    </p:spTree>
    <p:extLst>
      <p:ext uri="{BB962C8B-B14F-4D97-AF65-F5344CB8AC3E}">
        <p14:creationId xmlns:p14="http://schemas.microsoft.com/office/powerpoint/2010/main" val="4241806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31788" y="696913"/>
            <a:ext cx="6194425" cy="3486150"/>
          </a:xfrm>
          <a:ln/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>
          <a:xfrm>
            <a:off x="298174" y="4378327"/>
            <a:ext cx="6261652" cy="4308475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57" tIns="50180" rIns="95657" bIns="50180">
            <a:normAutofit/>
          </a:bodyPr>
          <a:lstStyle/>
          <a:p>
            <a:r>
              <a:rPr lang="en-US" sz="1000" b="1" dirty="0"/>
              <a:t>NOTE: </a:t>
            </a:r>
            <a:r>
              <a:rPr lang="en-US" sz="1000" dirty="0"/>
              <a:t>this is a build slide</a:t>
            </a:r>
          </a:p>
          <a:p>
            <a:r>
              <a:rPr lang="en-US" sz="1000" b="1" dirty="0"/>
              <a:t>Our current portfolio consists of 13 courses </a:t>
            </a:r>
          </a:p>
          <a:p>
            <a:r>
              <a:rPr lang="en-GB" sz="1000" b="1" dirty="0"/>
              <a:t>IT Essentials:  PC Hardware and Software</a:t>
            </a:r>
            <a:r>
              <a:rPr lang="en-GB" sz="1000" dirty="0"/>
              <a:t> —provides an overview of how the internal components of a computer work The course covers laptops and portable devices, assembling/disassembling PC components, wireless connectivity, security, safety and environmental issues associated with installing, configuring and troubleshooting and a PC. </a:t>
            </a:r>
          </a:p>
          <a:p>
            <a:r>
              <a:rPr lang="en-GB" sz="1000" b="1" dirty="0"/>
              <a:t>CCNA Discovery (4 courses) </a:t>
            </a:r>
            <a:r>
              <a:rPr lang="en-GB" sz="1000" dirty="0"/>
              <a:t>—provides an introduction to networking. It teaches networking based on application and helps students develop foundational routing, switching, and WAN knowledge and experience, which can be applied toward entry-level careers in networking for small and medium-sized businesses.</a:t>
            </a:r>
            <a:endParaRPr lang="en-GB" sz="1000" b="1" dirty="0"/>
          </a:p>
          <a:p>
            <a:r>
              <a:rPr lang="en-GB" sz="1000" b="1" dirty="0"/>
              <a:t>CCNA Exploration (4 courses) </a:t>
            </a:r>
            <a:r>
              <a:rPr lang="en-GB" sz="1000" dirty="0"/>
              <a:t>—provides an introduction to networking. It teaches networking based on technology. It covers routing, switching, and WAN protocols and theory at deeper levels to help students succeed in networking-related degree programs and a range of professions.</a:t>
            </a:r>
          </a:p>
          <a:p>
            <a:r>
              <a:rPr lang="en-US" sz="1000" b="1" dirty="0"/>
              <a:t>CCNA Security</a:t>
            </a:r>
            <a:r>
              <a:rPr lang="en-US" sz="1000" dirty="0"/>
              <a:t> –helps students develop a comprehensive understanding of network security concepts, and gain the knowledge and skills needed to earn the Cisco CCNA Security certification and become entry-level security specialists. </a:t>
            </a:r>
          </a:p>
          <a:p>
            <a:r>
              <a:rPr lang="en-GB" sz="1000" b="1" dirty="0"/>
              <a:t>CCNP (3 courses) </a:t>
            </a:r>
            <a:r>
              <a:rPr lang="en-GB" sz="1000" dirty="0"/>
              <a:t>—the CCNP curriculum focuses on the advanced routing, secure wide area access, multilayer switching, and networking management skills required to implement and maintain converged enterprise networks. </a:t>
            </a:r>
          </a:p>
          <a:p>
            <a:r>
              <a:rPr lang="en-GB" sz="1000" b="1" dirty="0"/>
              <a:t>Cisco Packet Tracer</a:t>
            </a:r>
            <a:r>
              <a:rPr lang="en-GB" sz="1000" dirty="0"/>
              <a:t> — </a:t>
            </a:r>
            <a:r>
              <a:rPr lang="en-US" sz="1000" dirty="0"/>
              <a:t>Provides a realistic simulation and visualization learning environment that supplements classroom equipment. Cisco </a:t>
            </a:r>
            <a:r>
              <a:rPr lang="en-GB" sz="1000" dirty="0"/>
              <a:t>Packet Tracer is a foundational teaching tool for </a:t>
            </a:r>
            <a:r>
              <a:rPr lang="en-GB" sz="1000" b="1" dirty="0"/>
              <a:t>CCNA Discovery and CCNA Exploration, </a:t>
            </a:r>
            <a:r>
              <a:rPr lang="en-GB" sz="1000" dirty="0" err="1"/>
              <a:t>withPacket</a:t>
            </a:r>
            <a:r>
              <a:rPr lang="en-GB" sz="1000" dirty="0"/>
              <a:t> Tracer activities embedded in the course content. Both curricula include embedded e-doing, which applies the principle that people learn best by interacting with computer-based activities. Interactive learning promotes the exploration of networking concepts and experimentation with tools such as Packet Tracer and Flash-based activities to help students develop a greater understanding of networking technologies. Packet Tracer activities are also available for IT Essentials and CCNA Security.</a:t>
            </a:r>
            <a:endParaRPr lang="en-US" sz="1000" dirty="0"/>
          </a:p>
        </p:txBody>
      </p:sp>
      <p:sp>
        <p:nvSpPr>
          <p:cNvPr id="6148" name="Slide Number Placeholder 3"/>
          <p:cNvSpPr txBox="1">
            <a:spLocks noGrp="1"/>
          </p:cNvSpPr>
          <p:nvPr/>
        </p:nvSpPr>
        <p:spPr bwMode="auto">
          <a:xfrm>
            <a:off x="5800415" y="8680450"/>
            <a:ext cx="79513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7" tIns="0" rIns="18817" bIns="0" anchor="b"/>
          <a:lstStyle>
            <a:lvl1pPr defTabSz="9032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9032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032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032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032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rtl="0" fontAlgn="base">
              <a:spcBef>
                <a:spcPct val="0"/>
              </a:spcBef>
              <a:spcAft>
                <a:spcPct val="0"/>
              </a:spcAft>
            </a:pPr>
            <a:fld id="{1E53296F-1D18-455F-AC82-D227445F76BB}" type="slidenum">
              <a:rPr lang="en-US" sz="800" i="0" kern="1200">
                <a:solidFill>
                  <a:prstClr val="black"/>
                </a:solidFill>
                <a:ea typeface="MS PGothic" pitchFamily="34" charset="-128"/>
                <a:cs typeface="+mn-cs"/>
              </a:rPr>
              <a:pPr algn="r" rtl="0"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 sz="800" i="0" kern="1200">
              <a:solidFill>
                <a:prstClr val="black"/>
              </a:solidFill>
              <a:ea typeface="MS PGothic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3299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31788" y="696913"/>
            <a:ext cx="6194425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>
          <a:xfrm>
            <a:off x="298450" y="4378325"/>
            <a:ext cx="6261100" cy="4308475"/>
          </a:xfrm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57" tIns="50180" rIns="95657" bIns="50180">
            <a:normAutofit/>
          </a:bodyPr>
          <a:lstStyle/>
          <a:p>
            <a:pPr>
              <a:defRPr/>
            </a:pPr>
            <a:r>
              <a:rPr lang="en-US" sz="1000" b="1" dirty="0"/>
              <a:t>All of our curricula help prepare students for industry recognized certifications:</a:t>
            </a:r>
          </a:p>
          <a:p>
            <a:pPr>
              <a:defRPr/>
            </a:pPr>
            <a:r>
              <a:rPr lang="en-GB" sz="1000" dirty="0"/>
              <a:t>IT Essentials:  PC Hardware and Software — </a:t>
            </a:r>
            <a:r>
              <a:rPr lang="en-GB" sz="1000" b="1" dirty="0"/>
              <a:t>CompTIA A+</a:t>
            </a:r>
            <a:r>
              <a:rPr lang="en-GB" sz="1000" dirty="0"/>
              <a:t> </a:t>
            </a:r>
            <a:r>
              <a:rPr lang="en-US" sz="1000" dirty="0"/>
              <a:t>certification</a:t>
            </a:r>
            <a:endParaRPr lang="en-GB" sz="1000" dirty="0"/>
          </a:p>
          <a:p>
            <a:pPr>
              <a:defRPr/>
            </a:pPr>
            <a:r>
              <a:rPr lang="en-GB" sz="1000" dirty="0"/>
              <a:t>CCNA Discovery (first 2 courses) — </a:t>
            </a:r>
            <a:r>
              <a:rPr lang="en-GB" sz="1000" b="1" dirty="0"/>
              <a:t>CCENT</a:t>
            </a:r>
            <a:r>
              <a:rPr lang="en-GB" sz="1000" dirty="0"/>
              <a:t> </a:t>
            </a:r>
            <a:r>
              <a:rPr lang="en-US" sz="1000" dirty="0"/>
              <a:t>certification</a:t>
            </a:r>
            <a:endParaRPr lang="en-GB" sz="1000" dirty="0"/>
          </a:p>
          <a:p>
            <a:pPr>
              <a:defRPr/>
            </a:pPr>
            <a:r>
              <a:rPr lang="en-GB" sz="1000" dirty="0"/>
              <a:t>CCNA Discovery (4 courses) — </a:t>
            </a:r>
            <a:r>
              <a:rPr lang="en-GB" sz="1000" b="1" dirty="0"/>
              <a:t>CCNA</a:t>
            </a:r>
            <a:r>
              <a:rPr lang="en-GB" sz="1000" dirty="0"/>
              <a:t> </a:t>
            </a:r>
            <a:r>
              <a:rPr lang="en-US" sz="1000" dirty="0"/>
              <a:t>certification</a:t>
            </a:r>
            <a:endParaRPr lang="en-GB" sz="1000" dirty="0"/>
          </a:p>
          <a:p>
            <a:pPr>
              <a:defRPr/>
            </a:pPr>
            <a:r>
              <a:rPr lang="en-GB" sz="1000" dirty="0"/>
              <a:t>CCNA Exploration (4 courses) — </a:t>
            </a:r>
            <a:r>
              <a:rPr lang="en-GB" sz="1000" b="1" dirty="0"/>
              <a:t>CCNA</a:t>
            </a:r>
            <a:r>
              <a:rPr lang="en-GB" sz="1000" dirty="0"/>
              <a:t> </a:t>
            </a:r>
            <a:r>
              <a:rPr lang="en-US" sz="1000" dirty="0"/>
              <a:t>certification</a:t>
            </a:r>
            <a:endParaRPr lang="en-GB" sz="1000" dirty="0"/>
          </a:p>
          <a:p>
            <a:pPr>
              <a:defRPr/>
            </a:pPr>
            <a:r>
              <a:rPr lang="en-US" sz="1000" dirty="0"/>
              <a:t>CCNA Security - </a:t>
            </a:r>
            <a:r>
              <a:rPr lang="en-US" sz="1000" b="1" dirty="0"/>
              <a:t>CCNA</a:t>
            </a:r>
            <a:r>
              <a:rPr lang="en-US" sz="1000" dirty="0"/>
              <a:t> </a:t>
            </a:r>
            <a:r>
              <a:rPr lang="en-US" sz="1000" b="1" dirty="0"/>
              <a:t>Security</a:t>
            </a:r>
            <a:r>
              <a:rPr lang="en-US" sz="1000" dirty="0"/>
              <a:t> certification</a:t>
            </a:r>
          </a:p>
          <a:p>
            <a:pPr>
              <a:defRPr/>
            </a:pPr>
            <a:r>
              <a:rPr lang="en-GB" sz="1000" dirty="0"/>
              <a:t>CCNP (3 courses) — </a:t>
            </a:r>
            <a:r>
              <a:rPr lang="en-GB" sz="1000" b="1" dirty="0"/>
              <a:t>CCNP</a:t>
            </a:r>
            <a:r>
              <a:rPr lang="en-GB" sz="1000" dirty="0"/>
              <a:t> </a:t>
            </a:r>
            <a:r>
              <a:rPr lang="en-US" sz="1000" dirty="0"/>
              <a:t>certification</a:t>
            </a:r>
          </a:p>
        </p:txBody>
      </p:sp>
      <p:sp>
        <p:nvSpPr>
          <p:cNvPr id="235524" name="Slide Number Placeholder 3"/>
          <p:cNvSpPr txBox="1">
            <a:spLocks noGrp="1"/>
          </p:cNvSpPr>
          <p:nvPr/>
        </p:nvSpPr>
        <p:spPr bwMode="auto">
          <a:xfrm>
            <a:off x="5800725" y="8680450"/>
            <a:ext cx="795338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817" tIns="0" rIns="18817" bIns="0" anchor="b"/>
          <a:lstStyle/>
          <a:p>
            <a:pPr algn="r" defTabSz="903288"/>
            <a:fld id="{458CF9BD-10DD-49F1-835D-D2BD5CA40316}" type="slidenum">
              <a:rPr lang="en-US" sz="800"/>
              <a:pPr algn="r" defTabSz="903288"/>
              <a:t>15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180665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31788" y="696913"/>
            <a:ext cx="6194425" cy="3486150"/>
          </a:xfrm>
          <a:ln/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>
          <a:xfrm>
            <a:off x="298174" y="4378327"/>
            <a:ext cx="6261652" cy="4308475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57" tIns="50180" rIns="95657" bIns="50180">
            <a:normAutofit/>
          </a:bodyPr>
          <a:lstStyle/>
          <a:p>
            <a:endParaRPr lang="en-US" sz="1000" dirty="0"/>
          </a:p>
        </p:txBody>
      </p:sp>
      <p:sp>
        <p:nvSpPr>
          <p:cNvPr id="6148" name="Slide Number Placeholder 3"/>
          <p:cNvSpPr txBox="1">
            <a:spLocks noGrp="1"/>
          </p:cNvSpPr>
          <p:nvPr/>
        </p:nvSpPr>
        <p:spPr bwMode="auto">
          <a:xfrm>
            <a:off x="5800415" y="8680450"/>
            <a:ext cx="79513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7" tIns="0" rIns="18817" bIns="0" anchor="b"/>
          <a:lstStyle>
            <a:lvl1pPr defTabSz="9032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9032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032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032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032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rtl="0" fontAlgn="base">
              <a:spcBef>
                <a:spcPct val="0"/>
              </a:spcBef>
              <a:spcAft>
                <a:spcPct val="0"/>
              </a:spcAft>
            </a:pPr>
            <a:fld id="{1E53296F-1D18-455F-AC82-D227445F76BB}" type="slidenum">
              <a:rPr lang="en-US" sz="800" i="0" kern="1200">
                <a:solidFill>
                  <a:prstClr val="black"/>
                </a:solidFill>
                <a:ea typeface="MS PGothic" pitchFamily="34" charset="-128"/>
                <a:cs typeface="+mn-cs"/>
              </a:rPr>
              <a:pPr algn="r" rtl="0"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en-US" sz="800" i="0" kern="1200">
              <a:solidFill>
                <a:prstClr val="black"/>
              </a:solidFill>
              <a:ea typeface="MS PGothic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7916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-animated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4539289" y="5948639"/>
            <a:ext cx="798577" cy="114562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1947413" y="5948639"/>
            <a:ext cx="630456" cy="1145627"/>
          </a:xfrm>
          <a:prstGeom prst="rect">
            <a:avLst/>
          </a:prstGeom>
          <a:solidFill>
            <a:srgbClr val="6DB34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6360606" y="5948639"/>
            <a:ext cx="630456" cy="1145627"/>
          </a:xfrm>
          <a:prstGeom prst="rect">
            <a:avLst/>
          </a:prstGeom>
          <a:solidFill>
            <a:srgbClr val="009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 rot="10800000" flipH="1">
            <a:off x="3807683" y="831272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8" name="Rounded Rectangle 27"/>
          <p:cNvSpPr/>
          <p:nvPr userDrawn="1"/>
        </p:nvSpPr>
        <p:spPr>
          <a:xfrm rot="10800000" flipH="1">
            <a:off x="1095669" y="4716780"/>
            <a:ext cx="874857" cy="150749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9" name="Rounded Rectangle 28"/>
          <p:cNvSpPr/>
          <p:nvPr userDrawn="1"/>
        </p:nvSpPr>
        <p:spPr>
          <a:xfrm rot="10800000" flipH="1">
            <a:off x="1776212" y="1981200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Rounded Rectangle 29"/>
          <p:cNvSpPr/>
          <p:nvPr/>
        </p:nvSpPr>
        <p:spPr>
          <a:xfrm rot="10800000" flipH="1">
            <a:off x="7824455" y="6614162"/>
            <a:ext cx="1040145" cy="3319549"/>
          </a:xfrm>
          <a:prstGeom prst="roundRect">
            <a:avLst>
              <a:gd name="adj" fmla="val 50000"/>
            </a:avLst>
          </a:prstGeom>
          <a:solidFill>
            <a:srgbClr val="1F8BAE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Rounded Rectangle 30"/>
          <p:cNvSpPr/>
          <p:nvPr/>
        </p:nvSpPr>
        <p:spPr>
          <a:xfrm rot="10800000" flipH="1">
            <a:off x="9241869" y="6614160"/>
            <a:ext cx="874857" cy="150749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4" name="Rounded Rectangle 33"/>
          <p:cNvSpPr/>
          <p:nvPr/>
        </p:nvSpPr>
        <p:spPr>
          <a:xfrm rot="10800000" flipH="1">
            <a:off x="2921222" y="6719453"/>
            <a:ext cx="883169" cy="633106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5" name="Rounded Rectangle 34"/>
          <p:cNvSpPr/>
          <p:nvPr/>
        </p:nvSpPr>
        <p:spPr>
          <a:xfrm rot="10800000" flipH="1">
            <a:off x="3724579" y="6668595"/>
            <a:ext cx="1038871" cy="55463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6" name="Rounded Rectangle 35"/>
          <p:cNvSpPr/>
          <p:nvPr/>
        </p:nvSpPr>
        <p:spPr>
          <a:xfrm rot="10800000" flipH="1">
            <a:off x="6559405" y="1025236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7" name="Rounded Rectangle 36"/>
          <p:cNvSpPr/>
          <p:nvPr/>
        </p:nvSpPr>
        <p:spPr>
          <a:xfrm rot="10800000" flipH="1">
            <a:off x="7187313" y="1731818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8" name="Rounded Rectangle 37"/>
          <p:cNvSpPr/>
          <p:nvPr userDrawn="1"/>
        </p:nvSpPr>
        <p:spPr>
          <a:xfrm rot="10800000" flipH="1">
            <a:off x="454967" y="6708755"/>
            <a:ext cx="1040145" cy="331954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4DCAFF">
                  <a:shade val="30000"/>
                  <a:satMod val="115000"/>
                  <a:alpha val="26000"/>
                </a:srgbClr>
              </a:gs>
              <a:gs pos="50000">
                <a:srgbClr val="4DCAFF">
                  <a:shade val="67500"/>
                  <a:satMod val="115000"/>
                </a:srgbClr>
              </a:gs>
              <a:gs pos="100000">
                <a:srgbClr val="4DCAFF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9" name="Rounded Rectangle 38"/>
          <p:cNvSpPr/>
          <p:nvPr/>
        </p:nvSpPr>
        <p:spPr>
          <a:xfrm rot="10800000" flipH="1">
            <a:off x="10714877" y="8318271"/>
            <a:ext cx="1040145" cy="3319549"/>
          </a:xfrm>
          <a:prstGeom prst="roundRect">
            <a:avLst>
              <a:gd name="adj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Rounded Rectangle 40"/>
          <p:cNvSpPr/>
          <p:nvPr/>
        </p:nvSpPr>
        <p:spPr>
          <a:xfrm rot="10800000" flipH="1">
            <a:off x="10880166" y="1731818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2" name="Rounded Rectangle 41"/>
          <p:cNvSpPr/>
          <p:nvPr/>
        </p:nvSpPr>
        <p:spPr>
          <a:xfrm rot="10800000" flipH="1">
            <a:off x="5026567" y="1981200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0" y="2384"/>
            <a:ext cx="12168841" cy="6378315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1" y="6545266"/>
            <a:ext cx="12168841" cy="312735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5" y="4464069"/>
            <a:ext cx="10813351" cy="384175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Presenter Name</a:t>
            </a:r>
          </a:p>
        </p:txBody>
      </p:sp>
      <p:sp>
        <p:nvSpPr>
          <p:cNvPr id="50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248231"/>
            <a:ext cx="10813350" cy="290723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grpSp>
        <p:nvGrpSpPr>
          <p:cNvPr id="91" name="Group 67"/>
          <p:cNvGrpSpPr/>
          <p:nvPr userDrawn="1"/>
        </p:nvGrpSpPr>
        <p:grpSpPr>
          <a:xfrm>
            <a:off x="455614" y="301886"/>
            <a:ext cx="839969" cy="447811"/>
            <a:chOff x="609606" y="528528"/>
            <a:chExt cx="1444732" cy="763787"/>
          </a:xfrm>
          <a:solidFill>
            <a:schemeClr val="bg1"/>
          </a:solidFill>
        </p:grpSpPr>
        <p:sp>
          <p:nvSpPr>
            <p:cNvPr id="92" name="Rectangle 91"/>
            <p:cNvSpPr>
              <a:spLocks noChangeArrowheads="1"/>
            </p:cNvSpPr>
            <p:nvPr/>
          </p:nvSpPr>
          <p:spPr bwMode="black">
            <a:xfrm>
              <a:off x="1016583" y="1035671"/>
              <a:ext cx="65914" cy="2497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black">
            <a:xfrm>
              <a:off x="1400565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black">
            <a:xfrm>
              <a:off x="740666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5" name="Freeform 94"/>
            <p:cNvSpPr>
              <a:spLocks noEditPoints="1"/>
            </p:cNvSpPr>
            <p:nvPr/>
          </p:nvSpPr>
          <p:spPr bwMode="black">
            <a:xfrm>
              <a:off x="1660386" y="1028755"/>
              <a:ext cx="262121" cy="263560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black">
            <a:xfrm>
              <a:off x="1167569" y="1028755"/>
              <a:ext cx="170915" cy="263560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black">
            <a:xfrm>
              <a:off x="609606" y="732922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black">
            <a:xfrm>
              <a:off x="783587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black">
            <a:xfrm>
              <a:off x="954502" y="528528"/>
              <a:ext cx="62081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0" name="Freeform 99"/>
            <p:cNvSpPr>
              <a:spLocks/>
            </p:cNvSpPr>
            <p:nvPr/>
          </p:nvSpPr>
          <p:spPr bwMode="black">
            <a:xfrm>
              <a:off x="1128481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black">
            <a:xfrm>
              <a:off x="1298630" y="732922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black">
            <a:xfrm>
              <a:off x="1472609" y="646860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black">
            <a:xfrm>
              <a:off x="1646588" y="528528"/>
              <a:ext cx="62847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black">
            <a:xfrm>
              <a:off x="1817502" y="646864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black">
            <a:xfrm>
              <a:off x="1991491" y="732927"/>
              <a:ext cx="62847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</p:grpSp>
      <p:sp>
        <p:nvSpPr>
          <p:cNvPr id="57" name="Rectangle 5"/>
          <p:cNvSpPr>
            <a:spLocks noChangeArrowheads="1"/>
          </p:cNvSpPr>
          <p:nvPr userDrawn="1"/>
        </p:nvSpPr>
        <p:spPr bwMode="ltGray">
          <a:xfrm>
            <a:off x="10645235" y="6584515"/>
            <a:ext cx="78598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Cisco Confidential</a:t>
            </a:r>
          </a:p>
        </p:txBody>
      </p:sp>
      <p:sp>
        <p:nvSpPr>
          <p:cNvPr id="58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sp>
        <p:nvSpPr>
          <p:cNvPr id="51" name="Text Placeholder 50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6" y="4785927"/>
            <a:ext cx="10810875" cy="395288"/>
          </a:xfrm>
        </p:spPr>
        <p:txBody>
          <a:bodyPr/>
          <a:lstStyle>
            <a:lvl1pPr marL="0" indent="0">
              <a:buFontTx/>
              <a:buNone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54" name="Text Placeholder 53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5273675"/>
            <a:ext cx="10829926" cy="400050"/>
          </a:xfrm>
        </p:spPr>
        <p:txBody>
          <a:bodyPr/>
          <a:lstStyle>
            <a:lvl1pPr marL="0" indent="0">
              <a:buFontTx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2pPr>
            <a:lvl3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3pPr>
            <a:lvl4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4pPr>
            <a:lvl5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43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rgbClr val="C0C0C0"/>
                </a:solidFill>
                <a:latin typeface="+mj-lt"/>
              </a:rPr>
              <a:t> </a:t>
            </a:r>
            <a:r>
              <a:rPr lang="en-US" sz="600" dirty="0">
                <a:solidFill>
                  <a:srgbClr val="C0C0C0"/>
                </a:solidFill>
                <a:latin typeface="+mj-lt"/>
              </a:rPr>
              <a:t> Cisco and/or its affiliates. All rights reserved.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4.44444E-6 4.81481E-6 L -4.44444E-6 0.65879 " pathEditMode="relative" rAng="0" ptsTypes="AA">
                                      <p:cBhvr>
                                        <p:cTn id="6" dur="8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8" dur="10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fill="hold" grpId="0" nodeType="withEffect">
                                  <p:stCondLst>
                                    <p:cond delay="11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94444E-6 0 L 1.94444E-6 -1.0081 " pathEditMode="relative" rAng="0" ptsTypes="AA">
                                      <p:cBhvr>
                                        <p:cTn id="10" dur="16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fill="hold" grpId="0" nodeType="withEffect">
                                  <p:stCondLst>
                                    <p:cond delay="13700"/>
                                  </p:stCondLst>
                                  <p:childTnLst>
                                    <p:animMotion origin="layout" path="M 2.77778E-6 4.81481E-6 L 2.77778E-6 -0.34561 " pathEditMode="relative" rAng="0" ptsTypes="AA">
                                      <p:cBhvr>
                                        <p:cTn id="12" dur="10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4.44444E-6 L -3.88889E-6 1.14467 " pathEditMode="relative" rAng="0" ptsTypes="AA">
                                      <p:cBhvr>
                                        <p:cTn id="14" dur="10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7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4.16667E-6 0.27476 L 4.16667E-6 -1.26019 " pathEditMode="relative" rAng="0" ptsTypes="AA">
                                      <p:cBhvr>
                                        <p:cTn id="16" dur="12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6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grpId="0" nodeType="withEffect">
                                  <p:stCondLst>
                                    <p:cond delay="36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94444E-6 0 L 1.94444E-6 -1.0081 " pathEditMode="relative" rAng="0" ptsTypes="AA">
                                      <p:cBhvr>
                                        <p:cTn id="18" dur="8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20" dur="19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ccel="50000" decel="50000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22" dur="8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ccel="50000" decel="50000" fill="hold" grpId="0" nodeType="withEffect">
                                  <p:stCondLst>
                                    <p:cond delay="5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72222E-6 -2.15822E-6 L -4.72222E-6 -1.32223 " pathEditMode="relative" rAng="0" ptsTypes="AA">
                                      <p:cBhvr>
                                        <p:cTn id="24" dur="1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61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accel="50000" decel="50000" fill="hold" grpId="0" nodeType="withEffect">
                                  <p:stCondLst>
                                    <p:cond delay="13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94444E-6 0 L 1.94444E-6 -1.0081 " pathEditMode="relative" rAng="0" ptsTypes="AA">
                                      <p:cBhvr>
                                        <p:cTn id="26" dur="7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fill="hold" grpId="0" nodeType="withEffect">
                                  <p:stCondLst>
                                    <p:cond delay="530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28" dur="15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27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6650" autoRev="1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animClr clrSpc="rgb" dir="cw">
                                      <p:cBhvr>
                                        <p:cTn id="33" dur="6650" autoRev="1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set>
                                      <p:cBhvr>
                                        <p:cTn id="34" dur="6650" autoRev="1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6650" autoRev="1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7" presetClass="emph" presetSubtype="0" repeatCount="indefinite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5350" autoRev="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animClr clrSpc="rgb" dir="cw">
                                      <p:cBhvr>
                                        <p:cTn id="38" dur="5350" autoRev="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set>
                                      <p:cBhvr>
                                        <p:cTn id="39" dur="5350" autoRev="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350" autoRev="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7" presetClass="emp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6650" autoRev="1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animClr clrSpc="rgb" dir="cw">
                                      <p:cBhvr>
                                        <p:cTn id="43" dur="6650" autoRev="1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set>
                                      <p:cBhvr>
                                        <p:cTn id="44" dur="6650" autoRev="1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6650" autoRev="1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6" grpId="0" animBg="1"/>
      <p:bldP spid="45" grpId="0" animBg="1"/>
      <p:bldP spid="33" grpId="0" animBg="1"/>
      <p:bldP spid="28" grpId="0" animBg="1"/>
      <p:bldP spid="29" grpId="0" animBg="1"/>
      <p:bldP spid="30" grpId="0" animBg="1"/>
      <p:bldP spid="31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1" grpId="0" animBg="1"/>
      <p:bldP spid="42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90" y="432215"/>
            <a:ext cx="11448832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2-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190" y="301752"/>
            <a:ext cx="5497160" cy="838200"/>
          </a:xfrm>
          <a:ln>
            <a:solidFill>
              <a:schemeClr val="bg1">
                <a:lumMod val="50000"/>
              </a:schemeClr>
            </a:solidFill>
          </a:ln>
        </p:spPr>
        <p:txBody>
          <a:bodyPr vert="horz" lIns="82296" tIns="45720" rIns="82296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Two Column</a:t>
            </a:r>
            <a:br>
              <a:rPr lang="en-US" dirty="0"/>
            </a:br>
            <a:r>
              <a:rPr lang="en-US" dirty="0"/>
              <a:t>Title Left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292530" y="1600200"/>
            <a:ext cx="5521538" cy="452628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  <a:lvl2pPr marL="635000" indent="-228600">
              <a:buClr>
                <a:schemeClr val="accent5"/>
              </a:buClr>
              <a:buFont typeface="Arial" pitchFamily="34" charset="0"/>
              <a:buChar char="•"/>
              <a:tabLst/>
              <a:defRPr>
                <a:solidFill>
                  <a:schemeClr val="bg1"/>
                </a:solidFill>
                <a:latin typeface="+mj-lt"/>
              </a:defRPr>
            </a:lvl2pPr>
          </a:lstStyle>
          <a:p>
            <a:pPr lvl="0"/>
            <a:r>
              <a:rPr lang="en-US" dirty="0"/>
              <a:t>Body copy uses sentence capital letters only, size 20, left aligned</a:t>
            </a:r>
          </a:p>
          <a:p>
            <a:pPr lvl="1"/>
            <a:r>
              <a:rPr lang="en-US" dirty="0"/>
              <a:t>Sub-bullets are size 18 </a:t>
            </a:r>
            <a:br>
              <a:rPr lang="en-US" dirty="0"/>
            </a:br>
            <a:r>
              <a:rPr lang="en-US" dirty="0"/>
              <a:t>and indented</a:t>
            </a:r>
          </a:p>
          <a:p>
            <a:pPr lvl="1"/>
            <a:r>
              <a:rPr lang="en-US" dirty="0"/>
              <a:t>Hyperlink: www.cisco.com </a:t>
            </a:r>
          </a:p>
          <a:p>
            <a:pPr lvl="0"/>
            <a:r>
              <a:rPr lang="en-US" dirty="0"/>
              <a:t>Use Cisco highlight color, bold, or both when emphasizing words, </a:t>
            </a:r>
            <a:br>
              <a:rPr lang="en-US" dirty="0"/>
            </a:br>
            <a:r>
              <a:rPr lang="en-US" dirty="0"/>
              <a:t>do not italicize; use yellow on the </a:t>
            </a:r>
            <a:br>
              <a:rPr lang="en-US" dirty="0"/>
            </a:br>
            <a:r>
              <a:rPr lang="en-US" dirty="0"/>
              <a:t>black template and red for the white template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423511" y="1600200"/>
            <a:ext cx="5338705" cy="4526280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  <a:latin typeface="+mj-lt"/>
              </a:defRPr>
            </a:lvl1pPr>
            <a:lvl2pPr marL="635000" indent="-228600">
              <a:buClr>
                <a:srgbClr val="96CA4B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2pPr>
          </a:lstStyle>
          <a:p>
            <a:pPr lvl="0"/>
            <a:r>
              <a:rPr lang="en-US" dirty="0"/>
              <a:t>Body copy uses sentence capital letters only, size 20, left aligned</a:t>
            </a:r>
          </a:p>
          <a:p>
            <a:pPr lvl="1"/>
            <a:r>
              <a:rPr lang="en-US" dirty="0"/>
              <a:t>Sub-bullets are size 18 </a:t>
            </a:r>
            <a:br>
              <a:rPr lang="en-US" dirty="0"/>
            </a:br>
            <a:r>
              <a:rPr lang="en-US" dirty="0"/>
              <a:t>and indented</a:t>
            </a:r>
          </a:p>
          <a:p>
            <a:pPr lvl="1"/>
            <a:r>
              <a:rPr lang="en-US" dirty="0"/>
              <a:t>Hyperlink: www.cisco.com </a:t>
            </a:r>
          </a:p>
          <a:p>
            <a:pPr lvl="0"/>
            <a:r>
              <a:rPr lang="en-US" dirty="0"/>
              <a:t>Use Cisco highlight color, bold, or both when emphasizing words, do not italicize; use yellow on the black template and red for the white template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428233" y="310896"/>
            <a:ext cx="5193792" cy="841248"/>
          </a:xfrm>
          <a:ln>
            <a:solidFill>
              <a:schemeClr val="bg1">
                <a:lumMod val="50000"/>
              </a:schemeClr>
            </a:solidFill>
          </a:ln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Two Column</a:t>
            </a:r>
            <a:br>
              <a:rPr lang="en-US" dirty="0"/>
            </a:br>
            <a:r>
              <a:rPr lang="en-US" dirty="0"/>
              <a:t>Title Right</a:t>
            </a:r>
          </a:p>
        </p:txBody>
      </p:sp>
    </p:spTree>
  </p:cSld>
  <p:clrMapOvr>
    <a:masterClrMapping/>
  </p:clrMapOvr>
  <p:transition>
    <p:wipe dir="r"/>
  </p:transition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3-Column Layout 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5883" y="1600203"/>
            <a:ext cx="3495823" cy="43910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4388824" y="1600200"/>
            <a:ext cx="3457733" cy="436245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6"/>
          </p:nvPr>
        </p:nvSpPr>
        <p:spPr>
          <a:xfrm>
            <a:off x="8398864" y="1600203"/>
            <a:ext cx="3510635" cy="433387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7"/>
          </p:nvPr>
        </p:nvSpPr>
        <p:spPr>
          <a:xfrm>
            <a:off x="292609" y="100584"/>
            <a:ext cx="3557016" cy="1152144"/>
          </a:xfrm>
          <a:ln>
            <a:solidFill>
              <a:schemeClr val="bg1">
                <a:lumMod val="50000"/>
              </a:schemeClr>
            </a:solidFill>
          </a:ln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000" b="0" kern="1200" spc="0" baseline="0" dirty="0" smtClean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4343401" y="100584"/>
            <a:ext cx="3465576" cy="1152144"/>
          </a:xfrm>
          <a:ln>
            <a:solidFill>
              <a:schemeClr val="bg1">
                <a:lumMod val="50000"/>
              </a:schemeClr>
            </a:solidFill>
          </a:ln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000" b="0" kern="1200" spc="0" baseline="0" smtClean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20"/>
          </p:nvPr>
        </p:nvSpPr>
        <p:spPr>
          <a:xfrm>
            <a:off x="8360758" y="100584"/>
            <a:ext cx="3511296" cy="1152144"/>
          </a:xfrm>
          <a:ln>
            <a:solidFill>
              <a:schemeClr val="bg1">
                <a:lumMod val="50000"/>
              </a:schemeClr>
            </a:solidFill>
          </a:ln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000" b="0" kern="1200" spc="0" baseline="0" smtClean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>
            <a:spLocks noGrp="1"/>
          </p:cNvSpPr>
          <p:nvPr>
            <p:ph type="title" hasCustomPrompt="1"/>
          </p:nvPr>
        </p:nvSpPr>
        <p:spPr>
          <a:xfrm>
            <a:off x="329210" y="439710"/>
            <a:ext cx="11420017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6" name="Chart Placeholder 35"/>
          <p:cNvSpPr>
            <a:spLocks noGrp="1"/>
          </p:cNvSpPr>
          <p:nvPr>
            <p:ph type="chart" sz="quarter" idx="10"/>
          </p:nvPr>
        </p:nvSpPr>
        <p:spPr>
          <a:xfrm>
            <a:off x="479561" y="1476375"/>
            <a:ext cx="11249684" cy="4305300"/>
          </a:xfrm>
        </p:spPr>
        <p:txBody>
          <a:bodyPr anchor="ctr" anchorCtr="1"/>
          <a:lstStyle>
            <a:lvl1pPr>
              <a:buNone/>
              <a:defRPr>
                <a:latin typeface="+mj-lt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32536" y="6062117"/>
            <a:ext cx="9945743" cy="276999"/>
          </a:xfrm>
        </p:spPr>
        <p:txBody>
          <a:bodyPr wrap="square" anchor="b" anchorCtr="0">
            <a:noAutofit/>
          </a:bodyPr>
          <a:lstStyle>
            <a:lvl1pPr algn="l" defTabSz="804863">
              <a:lnSpc>
                <a:spcPct val="100000"/>
              </a:lnSpc>
              <a:spcBef>
                <a:spcPct val="50000"/>
              </a:spcBef>
              <a:buNone/>
              <a:defRPr sz="1200">
                <a:solidFill>
                  <a:schemeClr val="bg2">
                    <a:lumMod val="85000"/>
                  </a:schemeClr>
                </a:solidFill>
                <a:latin typeface="+mj-lt"/>
              </a:defRPr>
            </a:lvl1pPr>
            <a:lvl2pPr>
              <a:buFont typeface="Arial" pitchFamily="34" charset="0"/>
              <a:buNone/>
              <a:defRPr sz="1400"/>
            </a:lvl2pPr>
            <a:lvl3pPr>
              <a:buFont typeface="Arial" pitchFamily="34" charset="0"/>
              <a:buNone/>
              <a:defRPr sz="1400"/>
            </a:lvl3pPr>
            <a:lvl4pPr>
              <a:buFont typeface="Arial" pitchFamily="34" charset="0"/>
              <a:buNone/>
              <a:defRPr sz="1400"/>
            </a:lvl4pPr>
            <a:lvl5pPr>
              <a:buFont typeface="Arial" pitchFamily="34" charset="0"/>
              <a:buNone/>
              <a:defRPr sz="1400"/>
            </a:lvl5pPr>
          </a:lstStyle>
          <a:p>
            <a:pPr lvl="0"/>
            <a:r>
              <a:rPr lang="en-US" dirty="0"/>
              <a:t>Source: Placeholder for Notes Is 12 Points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title_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189" y="5430244"/>
            <a:ext cx="11408626" cy="838200"/>
          </a:xfrm>
        </p:spPr>
        <p:txBody>
          <a:bodyPr vert="horz" lIns="82296" tIns="45720" rIns="82296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29098" y="1600200"/>
            <a:ext cx="5338705" cy="3749040"/>
          </a:xfrm>
        </p:spPr>
        <p:txBody>
          <a:bodyPr anchor="ctr" anchorCtr="0">
            <a:noAutofit/>
          </a:bodyPr>
          <a:lstStyle>
            <a:lvl1pPr marL="0" indent="0">
              <a:buFontTx/>
              <a:buNone/>
              <a:defRPr sz="24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Simple text goes here and can wrap to accommodate more lines of information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6496644" y="1947672"/>
            <a:ext cx="4570809" cy="2990088"/>
          </a:xfrm>
        </p:spPr>
        <p:txBody>
          <a:bodyPr anchor="ctr" anchorCtr="1"/>
          <a:lstStyle>
            <a:lvl1pPr algn="ctr">
              <a:buFontTx/>
              <a:buNone/>
              <a:defRPr>
                <a:latin typeface="+mj-lt"/>
              </a:defRPr>
            </a:lvl1pPr>
          </a:lstStyle>
          <a:p>
            <a:r>
              <a:rPr lang="en-US" dirty="0"/>
              <a:t>Insert photo here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189" y="5430244"/>
            <a:ext cx="11408626" cy="838200"/>
          </a:xfrm>
        </p:spPr>
        <p:txBody>
          <a:bodyPr vert="horz" lIns="82296" tIns="45720" rIns="82296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3423" y="5852163"/>
            <a:ext cx="10813351" cy="384175"/>
          </a:xfrm>
        </p:spPr>
        <p:txBody>
          <a:bodyPr anchor="b" anchorCtr="0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 and Title Go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2532" y="649224"/>
            <a:ext cx="10813350" cy="4480560"/>
          </a:xfrm>
        </p:spPr>
        <p:txBody>
          <a:bodyPr/>
          <a:lstStyle>
            <a:lvl1pPr marL="233363" indent="-233363" algn="l" defTabSz="914400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Arial" pitchFamily="34" charset="0"/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22" presetClass="entr" presetSubtype="4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4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06190" y="1918741"/>
            <a:ext cx="5488498" cy="3020518"/>
          </a:xfrm>
        </p:spPr>
        <p:txBody>
          <a:bodyPr vert="horz" lIns="82296" tIns="45720" rIns="82296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Telling Shared Experiences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561651" y="310896"/>
            <a:ext cx="5192439" cy="6208776"/>
          </a:xfrm>
        </p:spPr>
        <p:txBody>
          <a:bodyPr anchor="ctr" anchorCtr="0">
            <a:noAutofit/>
          </a:bodyPr>
          <a:lstStyle>
            <a:lvl1pPr marL="0" indent="0">
              <a:buFontTx/>
              <a:buNone/>
              <a:defRPr sz="2000" baseline="0">
                <a:solidFill>
                  <a:schemeClr val="bg1"/>
                </a:solidFill>
                <a:latin typeface="+mj-lt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Tell your story here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7" y="4279395"/>
            <a:ext cx="6244863" cy="384175"/>
          </a:xfr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Presenter Name and Title Go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8187" y="3282696"/>
            <a:ext cx="6281773" cy="1022350"/>
          </a:xfrm>
        </p:spPr>
        <p:txBody>
          <a:bodyPr vert="horz" lIns="82296" tIns="45720" rIns="82296" bIns="45720" rtlCol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7385245" y="1917700"/>
            <a:ext cx="3567771" cy="2889250"/>
          </a:xfrm>
        </p:spPr>
        <p:txBody>
          <a:bodyPr anchor="ctr" anchorCtr="1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grpSp>
        <p:nvGrpSpPr>
          <p:cNvPr id="24" name="Group 67"/>
          <p:cNvGrpSpPr/>
          <p:nvPr userDrawn="1"/>
        </p:nvGrpSpPr>
        <p:grpSpPr>
          <a:xfrm>
            <a:off x="455614" y="301884"/>
            <a:ext cx="921133" cy="491082"/>
            <a:chOff x="609606" y="528528"/>
            <a:chExt cx="1444732" cy="763787"/>
          </a:xfrm>
          <a:solidFill>
            <a:schemeClr val="bg1"/>
          </a:solidFill>
        </p:grpSpPr>
        <p:sp>
          <p:nvSpPr>
            <p:cNvPr id="25" name="Rectangle 24"/>
            <p:cNvSpPr>
              <a:spLocks noChangeArrowheads="1"/>
            </p:cNvSpPr>
            <p:nvPr/>
          </p:nvSpPr>
          <p:spPr bwMode="black">
            <a:xfrm>
              <a:off x="1016583" y="1035671"/>
              <a:ext cx="65914" cy="2497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black">
            <a:xfrm>
              <a:off x="1400565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black">
            <a:xfrm>
              <a:off x="740666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9" name="Freeform 28"/>
            <p:cNvSpPr>
              <a:spLocks noEditPoints="1"/>
            </p:cNvSpPr>
            <p:nvPr/>
          </p:nvSpPr>
          <p:spPr bwMode="black">
            <a:xfrm>
              <a:off x="1660386" y="1028755"/>
              <a:ext cx="262121" cy="263560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black">
            <a:xfrm>
              <a:off x="1167569" y="1028755"/>
              <a:ext cx="170915" cy="263560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black">
            <a:xfrm>
              <a:off x="609606" y="732922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black">
            <a:xfrm>
              <a:off x="783587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black">
            <a:xfrm>
              <a:off x="954502" y="528528"/>
              <a:ext cx="62081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black">
            <a:xfrm>
              <a:off x="1128481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black">
            <a:xfrm>
              <a:off x="1298630" y="732922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black">
            <a:xfrm>
              <a:off x="1472609" y="646860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black">
            <a:xfrm>
              <a:off x="1646588" y="528528"/>
              <a:ext cx="62847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black">
            <a:xfrm>
              <a:off x="1817502" y="646864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black">
            <a:xfrm>
              <a:off x="1991491" y="732927"/>
              <a:ext cx="62847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</p:grpSp>
    </p:spTree>
  </p:cSld>
  <p:clrMapOvr>
    <a:masterClrMapping/>
  </p:clrMapOvr>
  <p:transition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9" name="Rounded Rectangle 8"/>
          <p:cNvSpPr/>
          <p:nvPr userDrawn="1"/>
        </p:nvSpPr>
        <p:spPr>
          <a:xfrm>
            <a:off x="2430699" y="-3578087"/>
            <a:ext cx="2305719" cy="1401417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0" y="-645215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Rounded Rectangle 10"/>
          <p:cNvSpPr/>
          <p:nvPr userDrawn="1"/>
        </p:nvSpPr>
        <p:spPr>
          <a:xfrm rot="10800000">
            <a:off x="1351371" y="-645215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8498613" y="1711187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0804455" y="834887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Rounded Rectangle 13"/>
          <p:cNvSpPr/>
          <p:nvPr/>
        </p:nvSpPr>
        <p:spPr>
          <a:xfrm rot="10800000">
            <a:off x="4047043" y="-3377648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909" y="484635"/>
            <a:ext cx="11670464" cy="4372131"/>
          </a:xfrm>
        </p:spPr>
        <p:txBody>
          <a:bodyPr anchor="b" anchorCtr="0"/>
          <a:lstStyle>
            <a:lvl1pPr marL="228600" indent="-228600">
              <a:buFont typeface="Arial" pitchFamily="34" charset="0"/>
              <a:buChar char="“"/>
              <a:defRPr sz="60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style”</a:t>
            </a:r>
          </a:p>
        </p:txBody>
      </p:sp>
      <p:sp>
        <p:nvSpPr>
          <p:cNvPr id="28" name="Rectangle 5"/>
          <p:cNvSpPr>
            <a:spLocks noChangeArrowheads="1"/>
          </p:cNvSpPr>
          <p:nvPr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19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34776" y="5358903"/>
            <a:ext cx="11429936" cy="614362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2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Source</a:t>
            </a:r>
          </a:p>
        </p:txBody>
      </p:sp>
      <p:sp>
        <p:nvSpPr>
          <p:cNvPr id="23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5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0" y="2384"/>
            <a:ext cx="12168841" cy="6378315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1" y="6545266"/>
            <a:ext cx="12168841" cy="312735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5" y="4464069"/>
            <a:ext cx="10813351" cy="384175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Presenter Name</a:t>
            </a:r>
          </a:p>
        </p:txBody>
      </p:sp>
      <p:sp>
        <p:nvSpPr>
          <p:cNvPr id="50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248231"/>
            <a:ext cx="10813350" cy="290723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grpSp>
        <p:nvGrpSpPr>
          <p:cNvPr id="2" name="Group 67"/>
          <p:cNvGrpSpPr/>
          <p:nvPr userDrawn="1"/>
        </p:nvGrpSpPr>
        <p:grpSpPr>
          <a:xfrm>
            <a:off x="455614" y="301886"/>
            <a:ext cx="839969" cy="447811"/>
            <a:chOff x="609606" y="528528"/>
            <a:chExt cx="1444732" cy="763787"/>
          </a:xfrm>
          <a:solidFill>
            <a:schemeClr val="bg1"/>
          </a:solidFill>
        </p:grpSpPr>
        <p:sp>
          <p:nvSpPr>
            <p:cNvPr id="92" name="Rectangle 91"/>
            <p:cNvSpPr>
              <a:spLocks noChangeArrowheads="1"/>
            </p:cNvSpPr>
            <p:nvPr/>
          </p:nvSpPr>
          <p:spPr bwMode="black">
            <a:xfrm>
              <a:off x="1016583" y="1035671"/>
              <a:ext cx="65914" cy="2497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black">
            <a:xfrm>
              <a:off x="1400565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black">
            <a:xfrm>
              <a:off x="740666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5" name="Freeform 94"/>
            <p:cNvSpPr>
              <a:spLocks noEditPoints="1"/>
            </p:cNvSpPr>
            <p:nvPr/>
          </p:nvSpPr>
          <p:spPr bwMode="black">
            <a:xfrm>
              <a:off x="1660386" y="1028755"/>
              <a:ext cx="262121" cy="263560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black">
            <a:xfrm>
              <a:off x="1167569" y="1028755"/>
              <a:ext cx="170915" cy="263560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black">
            <a:xfrm>
              <a:off x="609606" y="732922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black">
            <a:xfrm>
              <a:off x="783587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black">
            <a:xfrm>
              <a:off x="954502" y="528528"/>
              <a:ext cx="62081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0" name="Freeform 99"/>
            <p:cNvSpPr>
              <a:spLocks/>
            </p:cNvSpPr>
            <p:nvPr/>
          </p:nvSpPr>
          <p:spPr bwMode="black">
            <a:xfrm>
              <a:off x="1128481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black">
            <a:xfrm>
              <a:off x="1298630" y="732922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black">
            <a:xfrm>
              <a:off x="1472609" y="646860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black">
            <a:xfrm>
              <a:off x="1646588" y="528528"/>
              <a:ext cx="62847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black">
            <a:xfrm>
              <a:off x="1817502" y="646864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black">
            <a:xfrm>
              <a:off x="1991491" y="732927"/>
              <a:ext cx="62847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</p:grpSp>
      <p:sp>
        <p:nvSpPr>
          <p:cNvPr id="57" name="Rectangle 5"/>
          <p:cNvSpPr>
            <a:spLocks noChangeArrowheads="1"/>
          </p:cNvSpPr>
          <p:nvPr userDrawn="1"/>
        </p:nvSpPr>
        <p:spPr bwMode="ltGray">
          <a:xfrm>
            <a:off x="10645235" y="6584515"/>
            <a:ext cx="78598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Cisco Confidential</a:t>
            </a:r>
          </a:p>
        </p:txBody>
      </p:sp>
      <p:sp>
        <p:nvSpPr>
          <p:cNvPr id="58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sp>
        <p:nvSpPr>
          <p:cNvPr id="51" name="Text Placeholder 50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6" y="4785927"/>
            <a:ext cx="10810875" cy="395288"/>
          </a:xfrm>
        </p:spPr>
        <p:txBody>
          <a:bodyPr/>
          <a:lstStyle>
            <a:lvl1pPr marL="0" indent="0">
              <a:buFontTx/>
              <a:buNone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54" name="Text Placeholder 53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5273675"/>
            <a:ext cx="10829926" cy="400050"/>
          </a:xfrm>
        </p:spPr>
        <p:txBody>
          <a:bodyPr/>
          <a:lstStyle>
            <a:lvl1pPr marL="0" indent="0">
              <a:buFontTx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2pPr>
            <a:lvl3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3pPr>
            <a:lvl4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4pPr>
            <a:lvl5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rgbClr val="C0C0C0"/>
                </a:solidFill>
                <a:latin typeface="+mj-lt"/>
              </a:rPr>
              <a:t> </a:t>
            </a:r>
            <a:r>
              <a:rPr lang="en-US" sz="600" dirty="0">
                <a:solidFill>
                  <a:srgbClr val="C0C0C0"/>
                </a:solidFill>
                <a:latin typeface="+mj-lt"/>
              </a:rPr>
              <a:t> 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29" name="Rectangle 28"/>
          <p:cNvSpPr/>
          <p:nvPr/>
        </p:nvSpPr>
        <p:spPr>
          <a:xfrm>
            <a:off x="2521843" y="795528"/>
            <a:ext cx="7130463" cy="400507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2521843" y="4794352"/>
            <a:ext cx="7128213" cy="9963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 hasCustomPrompt="1"/>
          </p:nvPr>
        </p:nvSpPr>
        <p:spPr>
          <a:xfrm>
            <a:off x="2532991" y="795528"/>
            <a:ext cx="7103800" cy="4005072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</p:spPr>
        <p:txBody>
          <a:bodyPr anchor="ctr" anchorCtr="0"/>
          <a:lstStyle>
            <a:lvl1pPr algn="ctr">
              <a:buFontTx/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753777" y="4873438"/>
            <a:ext cx="6763665" cy="838200"/>
          </a:xfrm>
        </p:spPr>
        <p:txBody>
          <a:bodyPr anchor="ctr"/>
          <a:lstStyle>
            <a:lvl1pPr>
              <a:defRPr sz="26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8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9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0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photo_top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32" name="Rectangle 31"/>
          <p:cNvSpPr/>
          <p:nvPr/>
        </p:nvSpPr>
        <p:spPr>
          <a:xfrm>
            <a:off x="450988" y="310896"/>
            <a:ext cx="4363599" cy="245973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 hasCustomPrompt="1"/>
          </p:nvPr>
        </p:nvSpPr>
        <p:spPr>
          <a:xfrm>
            <a:off x="450988" y="310896"/>
            <a:ext cx="4363599" cy="2459736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306191" y="3429000"/>
            <a:ext cx="9343297" cy="1421928"/>
          </a:xfrm>
        </p:spPr>
        <p:txBody>
          <a:bodyPr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Large photo </a:t>
            </a:r>
            <a:br>
              <a:rPr lang="en-US" dirty="0"/>
            </a:br>
            <a:r>
              <a:rPr lang="en-US" dirty="0"/>
              <a:t>caption here.</a:t>
            </a: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0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rait photo_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40" name="Rectangle 39"/>
          <p:cNvSpPr/>
          <p:nvPr/>
        </p:nvSpPr>
        <p:spPr>
          <a:xfrm>
            <a:off x="6655098" y="859536"/>
            <a:ext cx="4838964" cy="50292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 hasCustomPrompt="1"/>
          </p:nvPr>
        </p:nvSpPr>
        <p:spPr>
          <a:xfrm>
            <a:off x="6655098" y="859536"/>
            <a:ext cx="4838964" cy="5029200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anchor="ctr" anchorCtr="0"/>
          <a:lstStyle>
            <a:lvl1pPr algn="ctr">
              <a:buFontTx/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6191" y="728975"/>
            <a:ext cx="5798380" cy="1252227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7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0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p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48" name="Rectangle 47"/>
          <p:cNvSpPr/>
          <p:nvPr/>
        </p:nvSpPr>
        <p:spPr>
          <a:xfrm>
            <a:off x="4890343" y="311149"/>
            <a:ext cx="4356380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9" name="Picture Placeholder 25"/>
          <p:cNvSpPr>
            <a:spLocks noGrp="1"/>
          </p:cNvSpPr>
          <p:nvPr>
            <p:ph type="pic" sz="quarter" idx="11" hasCustomPrompt="1"/>
          </p:nvPr>
        </p:nvSpPr>
        <p:spPr>
          <a:xfrm>
            <a:off x="4890714" y="311149"/>
            <a:ext cx="4356013" cy="2660652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46501" y="311149"/>
            <a:ext cx="4382506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 hasCustomPrompt="1"/>
          </p:nvPr>
        </p:nvSpPr>
        <p:spPr>
          <a:xfrm>
            <a:off x="427654" y="311149"/>
            <a:ext cx="4401521" cy="2660652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0" name="Rectangle 49"/>
          <p:cNvSpPr/>
          <p:nvPr/>
        </p:nvSpPr>
        <p:spPr>
          <a:xfrm>
            <a:off x="9304020" y="311151"/>
            <a:ext cx="2451002" cy="130810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1" name="Picture Placeholder 25"/>
          <p:cNvSpPr>
            <a:spLocks noGrp="1"/>
          </p:cNvSpPr>
          <p:nvPr>
            <p:ph type="pic" sz="quarter" idx="12" hasCustomPrompt="1"/>
          </p:nvPr>
        </p:nvSpPr>
        <p:spPr>
          <a:xfrm>
            <a:off x="9304020" y="311151"/>
            <a:ext cx="2451002" cy="1308101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46503" y="3028951"/>
            <a:ext cx="3363339" cy="34589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3" name="Picture Placeholder 25"/>
          <p:cNvSpPr>
            <a:spLocks noGrp="1"/>
          </p:cNvSpPr>
          <p:nvPr>
            <p:ph type="pic" sz="quarter" idx="13" hasCustomPrompt="1"/>
          </p:nvPr>
        </p:nvSpPr>
        <p:spPr>
          <a:xfrm>
            <a:off x="427654" y="3028951"/>
            <a:ext cx="3382346" cy="3458934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880957" y="3028951"/>
            <a:ext cx="5365768" cy="34589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5" name="Picture Placeholder 25"/>
          <p:cNvSpPr>
            <a:spLocks noGrp="1"/>
          </p:cNvSpPr>
          <p:nvPr>
            <p:ph type="pic" sz="quarter" idx="14" hasCustomPrompt="1"/>
          </p:nvPr>
        </p:nvSpPr>
        <p:spPr>
          <a:xfrm>
            <a:off x="3876769" y="3028951"/>
            <a:ext cx="5369956" cy="3458934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6" name="Rectangle 55"/>
          <p:cNvSpPr/>
          <p:nvPr/>
        </p:nvSpPr>
        <p:spPr>
          <a:xfrm>
            <a:off x="9304020" y="1683660"/>
            <a:ext cx="2451002" cy="344215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7" name="Picture Placeholder 25"/>
          <p:cNvSpPr>
            <a:spLocks noGrp="1"/>
          </p:cNvSpPr>
          <p:nvPr>
            <p:ph type="pic" sz="quarter" idx="15" hasCustomPrompt="1"/>
          </p:nvPr>
        </p:nvSpPr>
        <p:spPr>
          <a:xfrm>
            <a:off x="9304020" y="1676400"/>
            <a:ext cx="2451002" cy="3449410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8" name="Rectangle 57"/>
          <p:cNvSpPr/>
          <p:nvPr/>
        </p:nvSpPr>
        <p:spPr>
          <a:xfrm>
            <a:off x="9304020" y="5182963"/>
            <a:ext cx="2451002" cy="130492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9" name="Picture Placeholder 25"/>
          <p:cNvSpPr>
            <a:spLocks noGrp="1"/>
          </p:cNvSpPr>
          <p:nvPr>
            <p:ph type="pic" sz="quarter" idx="16" hasCustomPrompt="1"/>
          </p:nvPr>
        </p:nvSpPr>
        <p:spPr>
          <a:xfrm>
            <a:off x="9304020" y="5182963"/>
            <a:ext cx="2451002" cy="1304925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7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18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20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21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hoto with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0986" y="310896"/>
            <a:ext cx="11299041" cy="607539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444386" y="310899"/>
            <a:ext cx="11296883" cy="6054185"/>
          </a:xfrm>
          <a:ln>
            <a:solidFill>
              <a:srgbClr val="08252E"/>
            </a:solidFill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baseline="0" dirty="0">
                <a:solidFill>
                  <a:srgbClr val="546568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Photo placeholder</a:t>
            </a:r>
          </a:p>
        </p:txBody>
      </p:sp>
      <p:pic>
        <p:nvPicPr>
          <p:cNvPr id="9" name="Picture 8" descr="segue texture.jpg"/>
          <p:cNvPicPr>
            <a:picLocks noChangeAspect="1"/>
          </p:cNvPicPr>
          <p:nvPr userDrawn="1"/>
        </p:nvPicPr>
        <p:blipFill>
          <a:blip r:embed="rId2" cstate="print"/>
          <a:srcRect t="95236" r="2996"/>
          <a:stretch>
            <a:fillRect/>
          </a:stretch>
        </p:blipFill>
        <p:spPr>
          <a:xfrm>
            <a:off x="444384" y="6381456"/>
            <a:ext cx="11300057" cy="163808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88825" cy="6858000"/>
          </a:xfrm>
        </p:spPr>
        <p:txBody>
          <a:bodyPr anchor="ctr" anchorCtr="1">
            <a:noAutofit/>
          </a:bodyPr>
          <a:lstStyle>
            <a:lvl1pPr algn="ctr">
              <a:buNone/>
              <a:defRPr>
                <a:latin typeface="+mj-lt"/>
              </a:defRPr>
            </a:lvl1pPr>
          </a:lstStyle>
          <a:p>
            <a:r>
              <a:rPr lang="en-US" dirty="0"/>
              <a:t>Full bleed image placeholder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pic>
        <p:nvPicPr>
          <p:cNvPr id="55" name="Picture 54" descr="texture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-16929" y="1786"/>
            <a:ext cx="12205754" cy="6856214"/>
          </a:xfrm>
          <a:prstGeom prst="rect">
            <a:avLst/>
          </a:prstGeom>
        </p:spPr>
      </p:pic>
      <p:sp>
        <p:nvSpPr>
          <p:cNvPr id="21" name="Media Placeholder 20"/>
          <p:cNvSpPr>
            <a:spLocks noGrp="1"/>
          </p:cNvSpPr>
          <p:nvPr>
            <p:ph type="media" sz="quarter" idx="10" hasCustomPrompt="1"/>
          </p:nvPr>
        </p:nvSpPr>
        <p:spPr>
          <a:xfrm>
            <a:off x="5853968" y="778669"/>
            <a:ext cx="5897880" cy="4425696"/>
          </a:xfrm>
          <a:solidFill>
            <a:schemeClr val="tx1">
              <a:lumMod val="50000"/>
            </a:schemeClr>
          </a:solidFill>
          <a:ln>
            <a:noFill/>
          </a:ln>
          <a:effectLst>
            <a:innerShdw blurRad="419100">
              <a:prstClr val="black">
                <a:alpha val="4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800" kern="120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video</a:t>
            </a:r>
          </a:p>
        </p:txBody>
      </p:sp>
      <p:grpSp>
        <p:nvGrpSpPr>
          <p:cNvPr id="20" name="Group 5"/>
          <p:cNvGrpSpPr>
            <a:grpSpLocks/>
          </p:cNvGrpSpPr>
          <p:nvPr userDrawn="1"/>
        </p:nvGrpSpPr>
        <p:grpSpPr bwMode="auto">
          <a:xfrm>
            <a:off x="455614" y="6096000"/>
            <a:ext cx="841815" cy="447676"/>
            <a:chOff x="384" y="331"/>
            <a:chExt cx="912" cy="485"/>
          </a:xfrm>
        </p:grpSpPr>
        <p:sp>
          <p:nvSpPr>
            <p:cNvPr id="23" name="AutoShape 6"/>
            <p:cNvSpPr>
              <a:spLocks noChangeAspect="1" noChangeArrowheads="1" noTextEdit="1"/>
            </p:cNvSpPr>
            <p:nvPr/>
          </p:nvSpPr>
          <p:spPr bwMode="invGray">
            <a:xfrm>
              <a:off x="384" y="331"/>
              <a:ext cx="912" cy="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4" name="Rectangle 7"/>
            <p:cNvSpPr>
              <a:spLocks noChangeArrowheads="1"/>
            </p:cNvSpPr>
            <p:nvPr/>
          </p:nvSpPr>
          <p:spPr bwMode="invGray">
            <a:xfrm>
              <a:off x="640" y="652"/>
              <a:ext cx="42" cy="15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5" name="Freeform 8"/>
            <p:cNvSpPr>
              <a:spLocks/>
            </p:cNvSpPr>
            <p:nvPr/>
          </p:nvSpPr>
          <p:spPr bwMode="invGray">
            <a:xfrm>
              <a:off x="882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6" name="Freeform 9"/>
            <p:cNvSpPr>
              <a:spLocks/>
            </p:cNvSpPr>
            <p:nvPr/>
          </p:nvSpPr>
          <p:spPr bwMode="invGray">
            <a:xfrm>
              <a:off x="467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7" name="Freeform 10"/>
            <p:cNvSpPr>
              <a:spLocks noEditPoints="1"/>
            </p:cNvSpPr>
            <p:nvPr/>
          </p:nvSpPr>
          <p:spPr bwMode="invGray">
            <a:xfrm>
              <a:off x="1046" y="648"/>
              <a:ext cx="165" cy="166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8" name="Freeform 11"/>
            <p:cNvSpPr>
              <a:spLocks/>
            </p:cNvSpPr>
            <p:nvPr/>
          </p:nvSpPr>
          <p:spPr bwMode="invGray">
            <a:xfrm>
              <a:off x="735" y="648"/>
              <a:ext cx="108" cy="166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9" name="Freeform 12"/>
            <p:cNvSpPr>
              <a:spLocks/>
            </p:cNvSpPr>
            <p:nvPr/>
          </p:nvSpPr>
          <p:spPr bwMode="invGray">
            <a:xfrm>
              <a:off x="384" y="462"/>
              <a:ext cx="39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invGray">
            <a:xfrm>
              <a:off x="494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invGray">
            <a:xfrm>
              <a:off x="601" y="333"/>
              <a:ext cx="39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invGray">
            <a:xfrm>
              <a:off x="711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invGray">
            <a:xfrm>
              <a:off x="818" y="462"/>
              <a:ext cx="42" cy="81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invGray">
            <a:xfrm>
              <a:off x="928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invGray">
            <a:xfrm>
              <a:off x="1037" y="333"/>
              <a:ext cx="40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6" name="Freeform 19"/>
            <p:cNvSpPr>
              <a:spLocks/>
            </p:cNvSpPr>
            <p:nvPr/>
          </p:nvSpPr>
          <p:spPr bwMode="invGray">
            <a:xfrm>
              <a:off x="1145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7" name="Freeform 20"/>
            <p:cNvSpPr>
              <a:spLocks/>
            </p:cNvSpPr>
            <p:nvPr/>
          </p:nvSpPr>
          <p:spPr bwMode="invGray">
            <a:xfrm>
              <a:off x="1254" y="462"/>
              <a:ext cx="40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_gradi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3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4" name="Rectangle 5"/>
          <p:cNvSpPr>
            <a:spLocks noChangeArrowheads="1"/>
          </p:cNvSpPr>
          <p:nvPr userDrawn="1"/>
        </p:nvSpPr>
        <p:spPr bwMode="ltGray">
          <a:xfrm>
            <a:off x="10347517" y="6584516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5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6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34" name="Rectangle 33"/>
          <p:cNvSpPr>
            <a:spLocks noChangeArrowheads="1"/>
          </p:cNvSpPr>
          <p:nvPr userDrawn="1"/>
        </p:nvSpPr>
        <p:spPr bwMode="black">
          <a:xfrm>
            <a:off x="5884495" y="5844550"/>
            <a:ext cx="41443" cy="15701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5" name="Freeform 34"/>
          <p:cNvSpPr>
            <a:spLocks/>
          </p:cNvSpPr>
          <p:nvPr userDrawn="1"/>
        </p:nvSpPr>
        <p:spPr bwMode="black">
          <a:xfrm>
            <a:off x="6125924" y="5840202"/>
            <a:ext cx="119991" cy="165712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1" y="80"/>
              </a:cxn>
              <a:cxn ang="0">
                <a:pos x="0" y="40"/>
              </a:cxn>
              <a:cxn ang="0">
                <a:pos x="41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8" y="23"/>
                  <a:pt x="51" y="20"/>
                  <a:pt x="42" y="20"/>
                </a:cubicBezTo>
                <a:cubicBezTo>
                  <a:pt x="30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1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1" y="0"/>
                </a:cubicBezTo>
                <a:cubicBezTo>
                  <a:pt x="50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6" name="Freeform 35"/>
          <p:cNvSpPr>
            <a:spLocks/>
          </p:cNvSpPr>
          <p:nvPr userDrawn="1"/>
        </p:nvSpPr>
        <p:spPr bwMode="black">
          <a:xfrm>
            <a:off x="5711015" y="5840202"/>
            <a:ext cx="119991" cy="165712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7" y="23"/>
                  <a:pt x="51" y="20"/>
                  <a:pt x="42" y="20"/>
                </a:cubicBezTo>
                <a:cubicBezTo>
                  <a:pt x="29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0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0" y="0"/>
                </a:cubicBezTo>
                <a:cubicBezTo>
                  <a:pt x="49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7" name="Freeform 36"/>
          <p:cNvSpPr>
            <a:spLocks noEditPoints="1"/>
          </p:cNvSpPr>
          <p:nvPr userDrawn="1"/>
        </p:nvSpPr>
        <p:spPr bwMode="black">
          <a:xfrm>
            <a:off x="6289285" y="5840202"/>
            <a:ext cx="164806" cy="165712"/>
          </a:xfrm>
          <a:custGeom>
            <a:avLst/>
            <a:gdLst/>
            <a:ahLst/>
            <a:cxnLst>
              <a:cxn ang="0">
                <a:pos x="80" y="40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80" y="40"/>
              </a:cxn>
              <a:cxn ang="0">
                <a:pos x="40" y="20"/>
              </a:cxn>
              <a:cxn ang="0">
                <a:pos x="20" y="40"/>
              </a:cxn>
              <a:cxn ang="0">
                <a:pos x="40" y="60"/>
              </a:cxn>
              <a:cxn ang="0">
                <a:pos x="60" y="40"/>
              </a:cxn>
              <a:cxn ang="0">
                <a:pos x="40" y="20"/>
              </a:cxn>
            </a:cxnLst>
            <a:rect l="0" t="0" r="r" b="b"/>
            <a:pathLst>
              <a:path w="80" h="80">
                <a:moveTo>
                  <a:pt x="80" y="40"/>
                </a:moveTo>
                <a:cubicBezTo>
                  <a:pt x="80" y="62"/>
                  <a:pt x="64" y="80"/>
                  <a:pt x="40" y="80"/>
                </a:cubicBezTo>
                <a:cubicBezTo>
                  <a:pt x="16" y="80"/>
                  <a:pt x="0" y="62"/>
                  <a:pt x="0" y="40"/>
                </a:cubicBezTo>
                <a:cubicBezTo>
                  <a:pt x="0" y="18"/>
                  <a:pt x="16" y="0"/>
                  <a:pt x="40" y="0"/>
                </a:cubicBezTo>
                <a:cubicBezTo>
                  <a:pt x="64" y="0"/>
                  <a:pt x="80" y="18"/>
                  <a:pt x="80" y="40"/>
                </a:cubicBezTo>
                <a:moveTo>
                  <a:pt x="40" y="20"/>
                </a:moveTo>
                <a:cubicBezTo>
                  <a:pt x="29" y="20"/>
                  <a:pt x="20" y="29"/>
                  <a:pt x="20" y="40"/>
                </a:cubicBezTo>
                <a:cubicBezTo>
                  <a:pt x="20" y="51"/>
                  <a:pt x="29" y="60"/>
                  <a:pt x="40" y="60"/>
                </a:cubicBezTo>
                <a:cubicBezTo>
                  <a:pt x="51" y="60"/>
                  <a:pt x="60" y="51"/>
                  <a:pt x="60" y="40"/>
                </a:cubicBezTo>
                <a:cubicBezTo>
                  <a:pt x="60" y="29"/>
                  <a:pt x="51" y="20"/>
                  <a:pt x="40" y="2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8" name="Freeform 37"/>
          <p:cNvSpPr>
            <a:spLocks/>
          </p:cNvSpPr>
          <p:nvPr userDrawn="1"/>
        </p:nvSpPr>
        <p:spPr bwMode="black">
          <a:xfrm>
            <a:off x="5979429" y="5840202"/>
            <a:ext cx="107461" cy="165712"/>
          </a:xfrm>
          <a:custGeom>
            <a:avLst/>
            <a:gdLst/>
            <a:ahLst/>
            <a:cxnLst>
              <a:cxn ang="0">
                <a:pos x="47" y="19"/>
              </a:cxn>
              <a:cxn ang="0">
                <a:pos x="32" y="17"/>
              </a:cxn>
              <a:cxn ang="0">
                <a:pos x="20" y="23"/>
              </a:cxn>
              <a:cxn ang="0">
                <a:pos x="29" y="30"/>
              </a:cxn>
              <a:cxn ang="0">
                <a:pos x="34" y="32"/>
              </a:cxn>
              <a:cxn ang="0">
                <a:pos x="52" y="54"/>
              </a:cxn>
              <a:cxn ang="0">
                <a:pos x="21" y="80"/>
              </a:cxn>
              <a:cxn ang="0">
                <a:pos x="0" y="77"/>
              </a:cxn>
              <a:cxn ang="0">
                <a:pos x="0" y="60"/>
              </a:cxn>
              <a:cxn ang="0">
                <a:pos x="18" y="63"/>
              </a:cxn>
              <a:cxn ang="0">
                <a:pos x="32" y="56"/>
              </a:cxn>
              <a:cxn ang="0">
                <a:pos x="23" y="48"/>
              </a:cxn>
              <a:cxn ang="0">
                <a:pos x="19" y="47"/>
              </a:cxn>
              <a:cxn ang="0">
                <a:pos x="0" y="24"/>
              </a:cxn>
              <a:cxn ang="0">
                <a:pos x="28" y="0"/>
              </a:cxn>
              <a:cxn ang="0">
                <a:pos x="47" y="3"/>
              </a:cxn>
              <a:cxn ang="0">
                <a:pos x="47" y="19"/>
              </a:cxn>
            </a:cxnLst>
            <a:rect l="0" t="0" r="r" b="b"/>
            <a:pathLst>
              <a:path w="52" h="80">
                <a:moveTo>
                  <a:pt x="47" y="19"/>
                </a:moveTo>
                <a:cubicBezTo>
                  <a:pt x="47" y="19"/>
                  <a:pt x="38" y="17"/>
                  <a:pt x="32" y="17"/>
                </a:cubicBezTo>
                <a:cubicBezTo>
                  <a:pt x="24" y="17"/>
                  <a:pt x="20" y="19"/>
                  <a:pt x="20" y="23"/>
                </a:cubicBezTo>
                <a:cubicBezTo>
                  <a:pt x="20" y="28"/>
                  <a:pt x="26" y="29"/>
                  <a:pt x="29" y="30"/>
                </a:cubicBezTo>
                <a:cubicBezTo>
                  <a:pt x="34" y="32"/>
                  <a:pt x="34" y="32"/>
                  <a:pt x="34" y="32"/>
                </a:cubicBezTo>
                <a:cubicBezTo>
                  <a:pt x="47" y="36"/>
                  <a:pt x="52" y="45"/>
                  <a:pt x="52" y="54"/>
                </a:cubicBezTo>
                <a:cubicBezTo>
                  <a:pt x="52" y="73"/>
                  <a:pt x="35" y="80"/>
                  <a:pt x="21" y="80"/>
                </a:cubicBezTo>
                <a:cubicBezTo>
                  <a:pt x="10" y="80"/>
                  <a:pt x="1" y="78"/>
                  <a:pt x="0" y="77"/>
                </a:cubicBezTo>
                <a:cubicBezTo>
                  <a:pt x="0" y="60"/>
                  <a:pt x="0" y="60"/>
                  <a:pt x="0" y="60"/>
                </a:cubicBezTo>
                <a:cubicBezTo>
                  <a:pt x="2" y="60"/>
                  <a:pt x="10" y="63"/>
                  <a:pt x="18" y="63"/>
                </a:cubicBezTo>
                <a:cubicBezTo>
                  <a:pt x="28" y="63"/>
                  <a:pt x="32" y="60"/>
                  <a:pt x="32" y="56"/>
                </a:cubicBezTo>
                <a:cubicBezTo>
                  <a:pt x="32" y="52"/>
                  <a:pt x="28" y="49"/>
                  <a:pt x="23" y="48"/>
                </a:cubicBezTo>
                <a:cubicBezTo>
                  <a:pt x="22" y="48"/>
                  <a:pt x="21" y="47"/>
                  <a:pt x="19" y="47"/>
                </a:cubicBezTo>
                <a:cubicBezTo>
                  <a:pt x="9" y="43"/>
                  <a:pt x="0" y="37"/>
                  <a:pt x="0" y="24"/>
                </a:cubicBezTo>
                <a:cubicBezTo>
                  <a:pt x="0" y="10"/>
                  <a:pt x="10" y="0"/>
                  <a:pt x="28" y="0"/>
                </a:cubicBezTo>
                <a:cubicBezTo>
                  <a:pt x="37" y="0"/>
                  <a:pt x="46" y="3"/>
                  <a:pt x="47" y="3"/>
                </a:cubicBezTo>
                <a:lnTo>
                  <a:pt x="47" y="1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9" name="Freeform 38"/>
          <p:cNvSpPr>
            <a:spLocks/>
          </p:cNvSpPr>
          <p:nvPr userDrawn="1"/>
        </p:nvSpPr>
        <p:spPr bwMode="black">
          <a:xfrm>
            <a:off x="5628611" y="5654198"/>
            <a:ext cx="39032" cy="8068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10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0" name="Freeform 39"/>
          <p:cNvSpPr>
            <a:spLocks/>
          </p:cNvSpPr>
          <p:nvPr userDrawn="1"/>
        </p:nvSpPr>
        <p:spPr bwMode="black">
          <a:xfrm>
            <a:off x="5738000" y="5600088"/>
            <a:ext cx="39032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4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1" name="Freeform 40"/>
          <p:cNvSpPr>
            <a:spLocks/>
          </p:cNvSpPr>
          <p:nvPr userDrawn="1"/>
        </p:nvSpPr>
        <p:spPr bwMode="black">
          <a:xfrm>
            <a:off x="5845463" y="5525689"/>
            <a:ext cx="39032" cy="24832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111"/>
              </a:cxn>
              <a:cxn ang="0">
                <a:pos x="10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5" y="120"/>
                  <a:pt x="10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2" name="Freeform 41"/>
          <p:cNvSpPr>
            <a:spLocks/>
          </p:cNvSpPr>
          <p:nvPr userDrawn="1"/>
        </p:nvSpPr>
        <p:spPr bwMode="black">
          <a:xfrm>
            <a:off x="5954852" y="5600088"/>
            <a:ext cx="39032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3" name="Freeform 42"/>
          <p:cNvSpPr>
            <a:spLocks/>
          </p:cNvSpPr>
          <p:nvPr userDrawn="1"/>
        </p:nvSpPr>
        <p:spPr bwMode="black">
          <a:xfrm>
            <a:off x="6061831" y="5654198"/>
            <a:ext cx="41443" cy="80682"/>
          </a:xfrm>
          <a:custGeom>
            <a:avLst/>
            <a:gdLst/>
            <a:ahLst/>
            <a:cxnLst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20" y="30"/>
              </a:cxn>
              <a:cxn ang="0">
                <a:pos x="20" y="10"/>
              </a:cxn>
            </a:cxnLst>
            <a:rect l="0" t="0" r="r" b="b"/>
            <a:pathLst>
              <a:path w="20" h="39">
                <a:moveTo>
                  <a:pt x="20" y="10"/>
                </a:moveTo>
                <a:cubicBezTo>
                  <a:pt x="20" y="4"/>
                  <a:pt x="15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5" y="39"/>
                  <a:pt x="10" y="39"/>
                </a:cubicBezTo>
                <a:cubicBezTo>
                  <a:pt x="15" y="39"/>
                  <a:pt x="20" y="35"/>
                  <a:pt x="20" y="30"/>
                </a:cubicBezTo>
                <a:lnTo>
                  <a:pt x="20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4" name="Freeform 43"/>
          <p:cNvSpPr>
            <a:spLocks/>
          </p:cNvSpPr>
          <p:nvPr userDrawn="1"/>
        </p:nvSpPr>
        <p:spPr bwMode="black">
          <a:xfrm>
            <a:off x="6171222" y="5600088"/>
            <a:ext cx="39515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5" name="Freeform 44"/>
          <p:cNvSpPr>
            <a:spLocks/>
          </p:cNvSpPr>
          <p:nvPr userDrawn="1"/>
        </p:nvSpPr>
        <p:spPr bwMode="black">
          <a:xfrm>
            <a:off x="6280612" y="5525689"/>
            <a:ext cx="39515" cy="24832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111"/>
              </a:cxn>
              <a:cxn ang="0">
                <a:pos x="9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4" y="120"/>
                  <a:pt x="9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6" name="Freeform 45"/>
          <p:cNvSpPr>
            <a:spLocks/>
          </p:cNvSpPr>
          <p:nvPr userDrawn="1"/>
        </p:nvSpPr>
        <p:spPr bwMode="black">
          <a:xfrm>
            <a:off x="6388072" y="5600088"/>
            <a:ext cx="39515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5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7" name="Freeform 46"/>
          <p:cNvSpPr>
            <a:spLocks/>
          </p:cNvSpPr>
          <p:nvPr userDrawn="1"/>
        </p:nvSpPr>
        <p:spPr bwMode="black">
          <a:xfrm>
            <a:off x="6497462" y="5654198"/>
            <a:ext cx="39515" cy="8068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9" y="0"/>
              </a:cxn>
              <a:cxn ang="0">
                <a:pos x="0" y="10"/>
              </a:cxn>
              <a:cxn ang="0">
                <a:pos x="0" y="30"/>
              </a:cxn>
              <a:cxn ang="0">
                <a:pos x="9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9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1.91391E-6 L -5.55556E-7 0.02314 " pathEditMode="relative" rAng="0" ptsTypes="AA">
                                      <p:cBhvr>
                                        <p:cTn id="33" dur="7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1.93242E-6 L 4.72222E-6 0.02962 " pathEditMode="relative" rAng="0" ptsTypes="AA">
                                      <p:cBhvr>
                                        <p:cTn id="35" dur="7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91391E-6 L 0 0.02314 " pathEditMode="relative" rAng="0" ptsTypes="AA">
                                      <p:cBhvr>
                                        <p:cTn id="37" dur="7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1.93242E-6 L -4.72222E-6 0.02962 " pathEditMode="relative" rAng="0" ptsTypes="AA">
                                      <p:cBhvr>
                                        <p:cTn id="39" dur="7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91391E-6 L 4.16667E-6 0.02314 " pathEditMode="relative" rAng="0" ptsTypes="AA">
                                      <p:cBhvr>
                                        <p:cTn id="41" dur="7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2.36056E-6 L 2.77778E-7 -0.02338 " pathEditMode="relative" rAng="0" ptsTypes="AA">
                                      <p:cBhvr>
                                        <p:cTn id="43" dur="7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36056E-6 L -8.33333E-7 -0.02338 " pathEditMode="relative" rAng="0" ptsTypes="AA">
                                      <p:cBhvr>
                                        <p:cTn id="45" dur="7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36056E-6 L 4.44444E-6 -0.02338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36056E-6 L 3.33333E-6 -0.02338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-green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34" name="TextBox 33"/>
          <p:cNvSpPr txBox="1"/>
          <p:nvPr userDrawn="1"/>
        </p:nvSpPr>
        <p:spPr>
          <a:xfrm>
            <a:off x="859364" y="3060491"/>
            <a:ext cx="2468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+mj-lt"/>
              </a:rPr>
              <a:t>Thank you.</a:t>
            </a:r>
          </a:p>
        </p:txBody>
      </p:sp>
      <p:sp>
        <p:nvSpPr>
          <p:cNvPr id="20" name="Rectangle 19"/>
          <p:cNvSpPr>
            <a:spLocks noChangeArrowheads="1"/>
          </p:cNvSpPr>
          <p:nvPr userDrawn="1"/>
        </p:nvSpPr>
        <p:spPr bwMode="black">
          <a:xfrm>
            <a:off x="8409358" y="3708605"/>
            <a:ext cx="116616" cy="44182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1" name="Freeform 20"/>
          <p:cNvSpPr>
            <a:spLocks/>
          </p:cNvSpPr>
          <p:nvPr userDrawn="1"/>
        </p:nvSpPr>
        <p:spPr bwMode="black">
          <a:xfrm>
            <a:off x="9088712" y="3697606"/>
            <a:ext cx="337641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1" y="80"/>
              </a:cxn>
              <a:cxn ang="0">
                <a:pos x="0" y="40"/>
              </a:cxn>
              <a:cxn ang="0">
                <a:pos x="41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8" y="23"/>
                  <a:pt x="51" y="20"/>
                  <a:pt x="42" y="20"/>
                </a:cubicBezTo>
                <a:cubicBezTo>
                  <a:pt x="30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1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1" y="0"/>
                </a:cubicBezTo>
                <a:cubicBezTo>
                  <a:pt x="50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2" name="Freeform 21"/>
          <p:cNvSpPr>
            <a:spLocks/>
          </p:cNvSpPr>
          <p:nvPr userDrawn="1"/>
        </p:nvSpPr>
        <p:spPr bwMode="black">
          <a:xfrm>
            <a:off x="7921202" y="3697606"/>
            <a:ext cx="337641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7" y="23"/>
                  <a:pt x="51" y="20"/>
                  <a:pt x="42" y="20"/>
                </a:cubicBezTo>
                <a:cubicBezTo>
                  <a:pt x="29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0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0" y="0"/>
                </a:cubicBezTo>
                <a:cubicBezTo>
                  <a:pt x="49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3" name="Freeform 22"/>
          <p:cNvSpPr>
            <a:spLocks noEditPoints="1"/>
          </p:cNvSpPr>
          <p:nvPr userDrawn="1"/>
        </p:nvSpPr>
        <p:spPr bwMode="black">
          <a:xfrm>
            <a:off x="9548392" y="3697606"/>
            <a:ext cx="463750" cy="466297"/>
          </a:xfrm>
          <a:custGeom>
            <a:avLst/>
            <a:gdLst/>
            <a:ahLst/>
            <a:cxnLst>
              <a:cxn ang="0">
                <a:pos x="80" y="40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80" y="40"/>
              </a:cxn>
              <a:cxn ang="0">
                <a:pos x="40" y="20"/>
              </a:cxn>
              <a:cxn ang="0">
                <a:pos x="20" y="40"/>
              </a:cxn>
              <a:cxn ang="0">
                <a:pos x="40" y="60"/>
              </a:cxn>
              <a:cxn ang="0">
                <a:pos x="60" y="40"/>
              </a:cxn>
              <a:cxn ang="0">
                <a:pos x="40" y="20"/>
              </a:cxn>
            </a:cxnLst>
            <a:rect l="0" t="0" r="r" b="b"/>
            <a:pathLst>
              <a:path w="80" h="80">
                <a:moveTo>
                  <a:pt x="80" y="40"/>
                </a:moveTo>
                <a:cubicBezTo>
                  <a:pt x="80" y="62"/>
                  <a:pt x="64" y="80"/>
                  <a:pt x="40" y="80"/>
                </a:cubicBezTo>
                <a:cubicBezTo>
                  <a:pt x="16" y="80"/>
                  <a:pt x="0" y="62"/>
                  <a:pt x="0" y="40"/>
                </a:cubicBezTo>
                <a:cubicBezTo>
                  <a:pt x="0" y="18"/>
                  <a:pt x="16" y="0"/>
                  <a:pt x="40" y="0"/>
                </a:cubicBezTo>
                <a:cubicBezTo>
                  <a:pt x="64" y="0"/>
                  <a:pt x="80" y="18"/>
                  <a:pt x="80" y="40"/>
                </a:cubicBezTo>
                <a:moveTo>
                  <a:pt x="40" y="20"/>
                </a:moveTo>
                <a:cubicBezTo>
                  <a:pt x="29" y="20"/>
                  <a:pt x="20" y="29"/>
                  <a:pt x="20" y="40"/>
                </a:cubicBezTo>
                <a:cubicBezTo>
                  <a:pt x="20" y="51"/>
                  <a:pt x="29" y="60"/>
                  <a:pt x="40" y="60"/>
                </a:cubicBezTo>
                <a:cubicBezTo>
                  <a:pt x="51" y="60"/>
                  <a:pt x="60" y="51"/>
                  <a:pt x="60" y="40"/>
                </a:cubicBezTo>
                <a:cubicBezTo>
                  <a:pt x="60" y="29"/>
                  <a:pt x="51" y="20"/>
                  <a:pt x="40" y="2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4" name="Freeform 23"/>
          <p:cNvSpPr>
            <a:spLocks/>
          </p:cNvSpPr>
          <p:nvPr userDrawn="1"/>
        </p:nvSpPr>
        <p:spPr bwMode="black">
          <a:xfrm>
            <a:off x="8676487" y="3697606"/>
            <a:ext cx="302387" cy="466297"/>
          </a:xfrm>
          <a:custGeom>
            <a:avLst/>
            <a:gdLst/>
            <a:ahLst/>
            <a:cxnLst>
              <a:cxn ang="0">
                <a:pos x="47" y="19"/>
              </a:cxn>
              <a:cxn ang="0">
                <a:pos x="32" y="17"/>
              </a:cxn>
              <a:cxn ang="0">
                <a:pos x="20" y="23"/>
              </a:cxn>
              <a:cxn ang="0">
                <a:pos x="29" y="30"/>
              </a:cxn>
              <a:cxn ang="0">
                <a:pos x="34" y="32"/>
              </a:cxn>
              <a:cxn ang="0">
                <a:pos x="52" y="54"/>
              </a:cxn>
              <a:cxn ang="0">
                <a:pos x="21" y="80"/>
              </a:cxn>
              <a:cxn ang="0">
                <a:pos x="0" y="77"/>
              </a:cxn>
              <a:cxn ang="0">
                <a:pos x="0" y="60"/>
              </a:cxn>
              <a:cxn ang="0">
                <a:pos x="18" y="63"/>
              </a:cxn>
              <a:cxn ang="0">
                <a:pos x="32" y="56"/>
              </a:cxn>
              <a:cxn ang="0">
                <a:pos x="23" y="48"/>
              </a:cxn>
              <a:cxn ang="0">
                <a:pos x="19" y="47"/>
              </a:cxn>
              <a:cxn ang="0">
                <a:pos x="0" y="24"/>
              </a:cxn>
              <a:cxn ang="0">
                <a:pos x="28" y="0"/>
              </a:cxn>
              <a:cxn ang="0">
                <a:pos x="47" y="3"/>
              </a:cxn>
              <a:cxn ang="0">
                <a:pos x="47" y="19"/>
              </a:cxn>
            </a:cxnLst>
            <a:rect l="0" t="0" r="r" b="b"/>
            <a:pathLst>
              <a:path w="52" h="80">
                <a:moveTo>
                  <a:pt x="47" y="19"/>
                </a:moveTo>
                <a:cubicBezTo>
                  <a:pt x="47" y="19"/>
                  <a:pt x="38" y="17"/>
                  <a:pt x="32" y="17"/>
                </a:cubicBezTo>
                <a:cubicBezTo>
                  <a:pt x="24" y="17"/>
                  <a:pt x="20" y="19"/>
                  <a:pt x="20" y="23"/>
                </a:cubicBezTo>
                <a:cubicBezTo>
                  <a:pt x="20" y="28"/>
                  <a:pt x="26" y="29"/>
                  <a:pt x="29" y="30"/>
                </a:cubicBezTo>
                <a:cubicBezTo>
                  <a:pt x="34" y="32"/>
                  <a:pt x="34" y="32"/>
                  <a:pt x="34" y="32"/>
                </a:cubicBezTo>
                <a:cubicBezTo>
                  <a:pt x="47" y="36"/>
                  <a:pt x="52" y="45"/>
                  <a:pt x="52" y="54"/>
                </a:cubicBezTo>
                <a:cubicBezTo>
                  <a:pt x="52" y="73"/>
                  <a:pt x="35" y="80"/>
                  <a:pt x="21" y="80"/>
                </a:cubicBezTo>
                <a:cubicBezTo>
                  <a:pt x="10" y="80"/>
                  <a:pt x="1" y="78"/>
                  <a:pt x="0" y="77"/>
                </a:cubicBezTo>
                <a:cubicBezTo>
                  <a:pt x="0" y="60"/>
                  <a:pt x="0" y="60"/>
                  <a:pt x="0" y="60"/>
                </a:cubicBezTo>
                <a:cubicBezTo>
                  <a:pt x="2" y="60"/>
                  <a:pt x="10" y="63"/>
                  <a:pt x="18" y="63"/>
                </a:cubicBezTo>
                <a:cubicBezTo>
                  <a:pt x="28" y="63"/>
                  <a:pt x="32" y="60"/>
                  <a:pt x="32" y="56"/>
                </a:cubicBezTo>
                <a:cubicBezTo>
                  <a:pt x="32" y="52"/>
                  <a:pt x="28" y="49"/>
                  <a:pt x="23" y="48"/>
                </a:cubicBezTo>
                <a:cubicBezTo>
                  <a:pt x="22" y="48"/>
                  <a:pt x="21" y="47"/>
                  <a:pt x="19" y="47"/>
                </a:cubicBezTo>
                <a:cubicBezTo>
                  <a:pt x="9" y="43"/>
                  <a:pt x="0" y="37"/>
                  <a:pt x="0" y="24"/>
                </a:cubicBezTo>
                <a:cubicBezTo>
                  <a:pt x="0" y="10"/>
                  <a:pt x="10" y="0"/>
                  <a:pt x="28" y="0"/>
                </a:cubicBezTo>
                <a:cubicBezTo>
                  <a:pt x="37" y="0"/>
                  <a:pt x="46" y="3"/>
                  <a:pt x="47" y="3"/>
                </a:cubicBezTo>
                <a:lnTo>
                  <a:pt x="47" y="1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5" name="Freeform 24"/>
          <p:cNvSpPr>
            <a:spLocks/>
          </p:cNvSpPr>
          <p:nvPr userDrawn="1"/>
        </p:nvSpPr>
        <p:spPr bwMode="black">
          <a:xfrm>
            <a:off x="7689324" y="3082440"/>
            <a:ext cx="109835" cy="22703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10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6" name="Freeform 25"/>
          <p:cNvSpPr>
            <a:spLocks/>
          </p:cNvSpPr>
          <p:nvPr userDrawn="1"/>
        </p:nvSpPr>
        <p:spPr bwMode="black">
          <a:xfrm>
            <a:off x="7997133" y="2930182"/>
            <a:ext cx="109835" cy="379291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4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7" name="Freeform 26"/>
          <p:cNvSpPr>
            <a:spLocks/>
          </p:cNvSpPr>
          <p:nvPr userDrawn="1"/>
        </p:nvSpPr>
        <p:spPr bwMode="black">
          <a:xfrm>
            <a:off x="8299524" y="2720824"/>
            <a:ext cx="109835" cy="69876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111"/>
              </a:cxn>
              <a:cxn ang="0">
                <a:pos x="10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5" y="120"/>
                  <a:pt x="10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8" name="Freeform 27"/>
          <p:cNvSpPr>
            <a:spLocks/>
          </p:cNvSpPr>
          <p:nvPr userDrawn="1"/>
        </p:nvSpPr>
        <p:spPr bwMode="black">
          <a:xfrm>
            <a:off x="8607333" y="2930181"/>
            <a:ext cx="109835" cy="3792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9" name="Freeform 28"/>
          <p:cNvSpPr>
            <a:spLocks/>
          </p:cNvSpPr>
          <p:nvPr userDrawn="1"/>
        </p:nvSpPr>
        <p:spPr bwMode="black">
          <a:xfrm>
            <a:off x="8908364" y="3082442"/>
            <a:ext cx="116616" cy="227031"/>
          </a:xfrm>
          <a:custGeom>
            <a:avLst/>
            <a:gdLst/>
            <a:ahLst/>
            <a:cxnLst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20" y="30"/>
              </a:cxn>
              <a:cxn ang="0">
                <a:pos x="20" y="10"/>
              </a:cxn>
            </a:cxnLst>
            <a:rect l="0" t="0" r="r" b="b"/>
            <a:pathLst>
              <a:path w="20" h="39">
                <a:moveTo>
                  <a:pt x="20" y="10"/>
                </a:moveTo>
                <a:cubicBezTo>
                  <a:pt x="20" y="4"/>
                  <a:pt x="15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5" y="39"/>
                  <a:pt x="10" y="39"/>
                </a:cubicBezTo>
                <a:cubicBezTo>
                  <a:pt x="15" y="39"/>
                  <a:pt x="20" y="35"/>
                  <a:pt x="20" y="30"/>
                </a:cubicBezTo>
                <a:lnTo>
                  <a:pt x="20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0" name="Freeform 29"/>
          <p:cNvSpPr>
            <a:spLocks/>
          </p:cNvSpPr>
          <p:nvPr userDrawn="1"/>
        </p:nvSpPr>
        <p:spPr bwMode="black">
          <a:xfrm>
            <a:off x="9216176" y="2930181"/>
            <a:ext cx="111191" cy="379290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1" name="Freeform 30"/>
          <p:cNvSpPr>
            <a:spLocks/>
          </p:cNvSpPr>
          <p:nvPr userDrawn="1"/>
        </p:nvSpPr>
        <p:spPr bwMode="black">
          <a:xfrm>
            <a:off x="9523988" y="2720823"/>
            <a:ext cx="111191" cy="698766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111"/>
              </a:cxn>
              <a:cxn ang="0">
                <a:pos x="9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4" y="120"/>
                  <a:pt x="9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2" name="Freeform 31"/>
          <p:cNvSpPr>
            <a:spLocks/>
          </p:cNvSpPr>
          <p:nvPr userDrawn="1"/>
        </p:nvSpPr>
        <p:spPr bwMode="black">
          <a:xfrm>
            <a:off x="9826372" y="2930181"/>
            <a:ext cx="111191" cy="379290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5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3" name="Freeform 32"/>
          <p:cNvSpPr>
            <a:spLocks/>
          </p:cNvSpPr>
          <p:nvPr userDrawn="1"/>
        </p:nvSpPr>
        <p:spPr bwMode="black">
          <a:xfrm>
            <a:off x="10134184" y="3082442"/>
            <a:ext cx="111191" cy="227031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9" y="0"/>
              </a:cxn>
              <a:cxn ang="0">
                <a:pos x="0" y="10"/>
              </a:cxn>
              <a:cxn ang="0">
                <a:pos x="0" y="30"/>
              </a:cxn>
              <a:cxn ang="0">
                <a:pos x="9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9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62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3.7037E-7 L -4.72222E-6 0.09143 " pathEditMode="relative" rAng="0" ptsTypes="AA">
                                      <p:cBhvr>
                                        <p:cTn id="37" dur="7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5E-6 0.11157 " pathEditMode="relative" rAng="0" ptsTypes="AA">
                                      <p:cBhvr>
                                        <p:cTn id="39" dur="7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4.81481E-6 L 4.72222E-6 0.09143 " pathEditMode="relative" rAng="0" ptsTypes="AA">
                                      <p:cBhvr>
                                        <p:cTn id="41" dur="7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3.7037E-6 L -2.77778E-6 0.11157 " pathEditMode="relative" rAng="0" ptsTypes="AA">
                                      <p:cBhvr>
                                        <p:cTn id="43" dur="7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81481E-6 L 5.55556E-7 0.09143 " pathEditMode="relative" rAng="0" ptsTypes="AA">
                                      <p:cBhvr>
                                        <p:cTn id="45" dur="7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33333E-6 L 4.72222E-6 -0.10764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33333E-6 L 4.44444E-6 -0.10764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33333E-6 L -2.22222E-6 -0.10764 " pathEditMode="relative" rAng="0" ptsTypes="AA">
                                      <p:cBhvr>
                                        <p:cTn id="51" dur="7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3.33333E-6 L 1.11111E-6 -0.10764 " pathEditMode="relative" rAng="0" ptsTypes="AA">
                                      <p:cBhvr>
                                        <p:cTn id="53" dur="7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22" grpId="0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-animated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 descr="C:\Documents and Settings\contractor\Desktop\Blue_Green_Gradie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29" name="Rounded Rectangle 28"/>
          <p:cNvSpPr/>
          <p:nvPr/>
        </p:nvSpPr>
        <p:spPr>
          <a:xfrm>
            <a:off x="2430699" y="-3570592"/>
            <a:ext cx="2305719" cy="1401417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0" y="-637720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Rounded Rectangle 30"/>
          <p:cNvSpPr/>
          <p:nvPr/>
        </p:nvSpPr>
        <p:spPr>
          <a:xfrm rot="10800000">
            <a:off x="1351371" y="4248605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32" name="Rounded Rectangle 31"/>
          <p:cNvSpPr/>
          <p:nvPr userDrawn="1"/>
        </p:nvSpPr>
        <p:spPr>
          <a:xfrm>
            <a:off x="8778359" y="-2913279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Rounded Rectangle 32"/>
          <p:cNvSpPr/>
          <p:nvPr userDrawn="1"/>
        </p:nvSpPr>
        <p:spPr>
          <a:xfrm>
            <a:off x="10804455" y="5699195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4" name="Rounded Rectangle 33"/>
          <p:cNvSpPr/>
          <p:nvPr/>
        </p:nvSpPr>
        <p:spPr>
          <a:xfrm rot="10800000">
            <a:off x="4047043" y="1516172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236692"/>
            <a:ext cx="10813350" cy="2918779"/>
          </a:xfrm>
        </p:spPr>
        <p:txBody>
          <a:bodyPr/>
          <a:lstStyle>
            <a:lvl1pPr>
              <a:lnSpc>
                <a:spcPct val="90000"/>
              </a:lnSpc>
              <a:defRPr sz="6000" b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5" y="4464071"/>
            <a:ext cx="10813351" cy="384175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</a:t>
            </a:r>
          </a:p>
        </p:txBody>
      </p:sp>
      <p:sp>
        <p:nvSpPr>
          <p:cNvPr id="58" name="Rectangle 5"/>
          <p:cNvSpPr>
            <a:spLocks noChangeArrowheads="1"/>
          </p:cNvSpPr>
          <p:nvPr/>
        </p:nvSpPr>
        <p:spPr bwMode="ltGray">
          <a:xfrm>
            <a:off x="10645235" y="6584515"/>
            <a:ext cx="78598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Cisco Confidential</a:t>
            </a:r>
          </a:p>
        </p:txBody>
      </p:sp>
      <p:grpSp>
        <p:nvGrpSpPr>
          <p:cNvPr id="53" name="Group 5"/>
          <p:cNvGrpSpPr>
            <a:grpSpLocks/>
          </p:cNvGrpSpPr>
          <p:nvPr userDrawn="1"/>
        </p:nvGrpSpPr>
        <p:grpSpPr bwMode="auto">
          <a:xfrm>
            <a:off x="455614" y="304800"/>
            <a:ext cx="841815" cy="447676"/>
            <a:chOff x="384" y="331"/>
            <a:chExt cx="912" cy="485"/>
          </a:xfrm>
        </p:grpSpPr>
        <p:sp>
          <p:nvSpPr>
            <p:cNvPr id="54" name="AutoShape 6"/>
            <p:cNvSpPr>
              <a:spLocks noChangeAspect="1" noChangeArrowheads="1" noTextEdit="1"/>
            </p:cNvSpPr>
            <p:nvPr/>
          </p:nvSpPr>
          <p:spPr bwMode="invGray">
            <a:xfrm>
              <a:off x="384" y="331"/>
              <a:ext cx="912" cy="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5" name="Rectangle 7"/>
            <p:cNvSpPr>
              <a:spLocks noChangeArrowheads="1"/>
            </p:cNvSpPr>
            <p:nvPr/>
          </p:nvSpPr>
          <p:spPr bwMode="invGray">
            <a:xfrm>
              <a:off x="640" y="652"/>
              <a:ext cx="42" cy="15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6" name="Freeform 8"/>
            <p:cNvSpPr>
              <a:spLocks/>
            </p:cNvSpPr>
            <p:nvPr/>
          </p:nvSpPr>
          <p:spPr bwMode="invGray">
            <a:xfrm>
              <a:off x="882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invGray">
            <a:xfrm>
              <a:off x="467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0" name="Freeform 10"/>
            <p:cNvSpPr>
              <a:spLocks noEditPoints="1"/>
            </p:cNvSpPr>
            <p:nvPr/>
          </p:nvSpPr>
          <p:spPr bwMode="invGray">
            <a:xfrm>
              <a:off x="1046" y="648"/>
              <a:ext cx="165" cy="166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1" name="Freeform 11"/>
            <p:cNvSpPr>
              <a:spLocks/>
            </p:cNvSpPr>
            <p:nvPr/>
          </p:nvSpPr>
          <p:spPr bwMode="invGray">
            <a:xfrm>
              <a:off x="735" y="648"/>
              <a:ext cx="108" cy="166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2" name="Freeform 12"/>
            <p:cNvSpPr>
              <a:spLocks/>
            </p:cNvSpPr>
            <p:nvPr/>
          </p:nvSpPr>
          <p:spPr bwMode="invGray">
            <a:xfrm>
              <a:off x="384" y="462"/>
              <a:ext cx="39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invGray">
            <a:xfrm>
              <a:off x="494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8" name="Freeform 14"/>
            <p:cNvSpPr>
              <a:spLocks/>
            </p:cNvSpPr>
            <p:nvPr/>
          </p:nvSpPr>
          <p:spPr bwMode="invGray">
            <a:xfrm>
              <a:off x="601" y="333"/>
              <a:ext cx="39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9" name="Freeform 15"/>
            <p:cNvSpPr>
              <a:spLocks/>
            </p:cNvSpPr>
            <p:nvPr/>
          </p:nvSpPr>
          <p:spPr bwMode="invGray">
            <a:xfrm>
              <a:off x="711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0" name="Freeform 16"/>
            <p:cNvSpPr>
              <a:spLocks/>
            </p:cNvSpPr>
            <p:nvPr/>
          </p:nvSpPr>
          <p:spPr bwMode="invGray">
            <a:xfrm>
              <a:off x="818" y="462"/>
              <a:ext cx="42" cy="81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1" name="Freeform 17"/>
            <p:cNvSpPr>
              <a:spLocks/>
            </p:cNvSpPr>
            <p:nvPr/>
          </p:nvSpPr>
          <p:spPr bwMode="invGray">
            <a:xfrm>
              <a:off x="928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2" name="Freeform 18"/>
            <p:cNvSpPr>
              <a:spLocks/>
            </p:cNvSpPr>
            <p:nvPr/>
          </p:nvSpPr>
          <p:spPr bwMode="invGray">
            <a:xfrm>
              <a:off x="1037" y="333"/>
              <a:ext cx="40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3" name="Freeform 19"/>
            <p:cNvSpPr>
              <a:spLocks/>
            </p:cNvSpPr>
            <p:nvPr/>
          </p:nvSpPr>
          <p:spPr bwMode="invGray">
            <a:xfrm>
              <a:off x="1145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4" name="Freeform 20"/>
            <p:cNvSpPr>
              <a:spLocks/>
            </p:cNvSpPr>
            <p:nvPr/>
          </p:nvSpPr>
          <p:spPr bwMode="invGray">
            <a:xfrm>
              <a:off x="1254" y="462"/>
              <a:ext cx="40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37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 Cisco and/or its affiliates. All rights reserved.</a:t>
            </a:r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5" y="4782759"/>
            <a:ext cx="10814050" cy="384175"/>
          </a:xfrm>
        </p:spPr>
        <p:txBody>
          <a:bodyPr/>
          <a:lstStyle>
            <a:lvl1pPr marL="0" indent="0">
              <a:buFontTx/>
              <a:buNone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5273253"/>
            <a:ext cx="10814050" cy="384175"/>
          </a:xfrm>
        </p:spPr>
        <p:txBody>
          <a:bodyPr/>
          <a:lstStyle>
            <a:lvl1pPr marL="0" indent="0">
              <a:buFontTx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autoRev="1" fill="remove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77778E-6 -2.22045E-16 L -2.77778E-6 -1.425 " pathEditMode="fixed" rAng="0" ptsTypes="AA">
                                      <p:cBhvr>
                                        <p:cTn id="6" dur="4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1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2.96296E-6 L 3.05556E-6 0.88611 " pathEditMode="fixed" rAng="0" ptsTypes="AA">
                                      <p:cBhvr>
                                        <p:cTn id="8" dur="4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ccel="50000" decel="50000" autoRev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2.5E-6 3.7037E-6 L -2.5E-6 -1.33195 " pathEditMode="fixed" rAng="0" ptsTypes="AA">
                                      <p:cBhvr>
                                        <p:cTn id="10" dur="4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6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ccel="50000" decel="50000" autoRev="1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-1.94444E-6 4.07407E-6 L -1.94444E-6 -1.42084 " pathEditMode="fixed" rAng="0" ptsTypes="AA">
                                      <p:cBhvr>
                                        <p:cTn id="12" dur="4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1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94444E-6 4.07407E-6 L 1.94444E-6 0.81944 " pathEditMode="fixed" rAng="0" ptsTypes="AA">
                                      <p:cBhvr>
                                        <p:cTn id="14" dur="4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animMotion origin="layout" path="M -3.61111E-6 2.59259E-6 L -3.61111E-6 1.19028 " pathEditMode="fixed" rAng="0" ptsTypes="AA">
                                      <p:cBhvr>
                                        <p:cTn id="16" dur="4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-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Complex_Gradient7.jpg"/>
          <p:cNvPicPr>
            <a:picLocks noChangeAspect="1"/>
          </p:cNvPicPr>
          <p:nvPr userDrawn="1"/>
        </p:nvPicPr>
        <p:blipFill>
          <a:blip r:embed="rId2" cstate="print"/>
          <a:srcRect l="1695" r="14438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36" name="Rectangle 35"/>
          <p:cNvSpPr>
            <a:spLocks noChangeArrowheads="1"/>
          </p:cNvSpPr>
          <p:nvPr userDrawn="1"/>
        </p:nvSpPr>
        <p:spPr bwMode="black">
          <a:xfrm>
            <a:off x="5884495" y="5844550"/>
            <a:ext cx="41443" cy="15701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7" name="Freeform 36"/>
          <p:cNvSpPr>
            <a:spLocks/>
          </p:cNvSpPr>
          <p:nvPr userDrawn="1"/>
        </p:nvSpPr>
        <p:spPr bwMode="black">
          <a:xfrm>
            <a:off x="6125924" y="5840202"/>
            <a:ext cx="119991" cy="165712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1" y="80"/>
              </a:cxn>
              <a:cxn ang="0">
                <a:pos x="0" y="40"/>
              </a:cxn>
              <a:cxn ang="0">
                <a:pos x="41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8" y="23"/>
                  <a:pt x="51" y="20"/>
                  <a:pt x="42" y="20"/>
                </a:cubicBezTo>
                <a:cubicBezTo>
                  <a:pt x="30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1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1" y="0"/>
                </a:cubicBezTo>
                <a:cubicBezTo>
                  <a:pt x="50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8" name="Freeform 37"/>
          <p:cNvSpPr>
            <a:spLocks/>
          </p:cNvSpPr>
          <p:nvPr userDrawn="1"/>
        </p:nvSpPr>
        <p:spPr bwMode="black">
          <a:xfrm>
            <a:off x="5711015" y="5840202"/>
            <a:ext cx="119991" cy="165712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7" y="23"/>
                  <a:pt x="51" y="20"/>
                  <a:pt x="42" y="20"/>
                </a:cubicBezTo>
                <a:cubicBezTo>
                  <a:pt x="29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0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0" y="0"/>
                </a:cubicBezTo>
                <a:cubicBezTo>
                  <a:pt x="49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9" name="Freeform 38"/>
          <p:cNvSpPr>
            <a:spLocks noEditPoints="1"/>
          </p:cNvSpPr>
          <p:nvPr userDrawn="1"/>
        </p:nvSpPr>
        <p:spPr bwMode="black">
          <a:xfrm>
            <a:off x="6289285" y="5840202"/>
            <a:ext cx="164806" cy="165712"/>
          </a:xfrm>
          <a:custGeom>
            <a:avLst/>
            <a:gdLst/>
            <a:ahLst/>
            <a:cxnLst>
              <a:cxn ang="0">
                <a:pos x="80" y="40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80" y="40"/>
              </a:cxn>
              <a:cxn ang="0">
                <a:pos x="40" y="20"/>
              </a:cxn>
              <a:cxn ang="0">
                <a:pos x="20" y="40"/>
              </a:cxn>
              <a:cxn ang="0">
                <a:pos x="40" y="60"/>
              </a:cxn>
              <a:cxn ang="0">
                <a:pos x="60" y="40"/>
              </a:cxn>
              <a:cxn ang="0">
                <a:pos x="40" y="20"/>
              </a:cxn>
            </a:cxnLst>
            <a:rect l="0" t="0" r="r" b="b"/>
            <a:pathLst>
              <a:path w="80" h="80">
                <a:moveTo>
                  <a:pt x="80" y="40"/>
                </a:moveTo>
                <a:cubicBezTo>
                  <a:pt x="80" y="62"/>
                  <a:pt x="64" y="80"/>
                  <a:pt x="40" y="80"/>
                </a:cubicBezTo>
                <a:cubicBezTo>
                  <a:pt x="16" y="80"/>
                  <a:pt x="0" y="62"/>
                  <a:pt x="0" y="40"/>
                </a:cubicBezTo>
                <a:cubicBezTo>
                  <a:pt x="0" y="18"/>
                  <a:pt x="16" y="0"/>
                  <a:pt x="40" y="0"/>
                </a:cubicBezTo>
                <a:cubicBezTo>
                  <a:pt x="64" y="0"/>
                  <a:pt x="80" y="18"/>
                  <a:pt x="80" y="40"/>
                </a:cubicBezTo>
                <a:moveTo>
                  <a:pt x="40" y="20"/>
                </a:moveTo>
                <a:cubicBezTo>
                  <a:pt x="29" y="20"/>
                  <a:pt x="20" y="29"/>
                  <a:pt x="20" y="40"/>
                </a:cubicBezTo>
                <a:cubicBezTo>
                  <a:pt x="20" y="51"/>
                  <a:pt x="29" y="60"/>
                  <a:pt x="40" y="60"/>
                </a:cubicBezTo>
                <a:cubicBezTo>
                  <a:pt x="51" y="60"/>
                  <a:pt x="60" y="51"/>
                  <a:pt x="60" y="40"/>
                </a:cubicBezTo>
                <a:cubicBezTo>
                  <a:pt x="60" y="29"/>
                  <a:pt x="51" y="20"/>
                  <a:pt x="40" y="2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0" name="Freeform 39"/>
          <p:cNvSpPr>
            <a:spLocks/>
          </p:cNvSpPr>
          <p:nvPr userDrawn="1"/>
        </p:nvSpPr>
        <p:spPr bwMode="black">
          <a:xfrm>
            <a:off x="5979429" y="5840202"/>
            <a:ext cx="107461" cy="165712"/>
          </a:xfrm>
          <a:custGeom>
            <a:avLst/>
            <a:gdLst/>
            <a:ahLst/>
            <a:cxnLst>
              <a:cxn ang="0">
                <a:pos x="47" y="19"/>
              </a:cxn>
              <a:cxn ang="0">
                <a:pos x="32" y="17"/>
              </a:cxn>
              <a:cxn ang="0">
                <a:pos x="20" y="23"/>
              </a:cxn>
              <a:cxn ang="0">
                <a:pos x="29" y="30"/>
              </a:cxn>
              <a:cxn ang="0">
                <a:pos x="34" y="32"/>
              </a:cxn>
              <a:cxn ang="0">
                <a:pos x="52" y="54"/>
              </a:cxn>
              <a:cxn ang="0">
                <a:pos x="21" y="80"/>
              </a:cxn>
              <a:cxn ang="0">
                <a:pos x="0" y="77"/>
              </a:cxn>
              <a:cxn ang="0">
                <a:pos x="0" y="60"/>
              </a:cxn>
              <a:cxn ang="0">
                <a:pos x="18" y="63"/>
              </a:cxn>
              <a:cxn ang="0">
                <a:pos x="32" y="56"/>
              </a:cxn>
              <a:cxn ang="0">
                <a:pos x="23" y="48"/>
              </a:cxn>
              <a:cxn ang="0">
                <a:pos x="19" y="47"/>
              </a:cxn>
              <a:cxn ang="0">
                <a:pos x="0" y="24"/>
              </a:cxn>
              <a:cxn ang="0">
                <a:pos x="28" y="0"/>
              </a:cxn>
              <a:cxn ang="0">
                <a:pos x="47" y="3"/>
              </a:cxn>
              <a:cxn ang="0">
                <a:pos x="47" y="19"/>
              </a:cxn>
            </a:cxnLst>
            <a:rect l="0" t="0" r="r" b="b"/>
            <a:pathLst>
              <a:path w="52" h="80">
                <a:moveTo>
                  <a:pt x="47" y="19"/>
                </a:moveTo>
                <a:cubicBezTo>
                  <a:pt x="47" y="19"/>
                  <a:pt x="38" y="17"/>
                  <a:pt x="32" y="17"/>
                </a:cubicBezTo>
                <a:cubicBezTo>
                  <a:pt x="24" y="17"/>
                  <a:pt x="20" y="19"/>
                  <a:pt x="20" y="23"/>
                </a:cubicBezTo>
                <a:cubicBezTo>
                  <a:pt x="20" y="28"/>
                  <a:pt x="26" y="29"/>
                  <a:pt x="29" y="30"/>
                </a:cubicBezTo>
                <a:cubicBezTo>
                  <a:pt x="34" y="32"/>
                  <a:pt x="34" y="32"/>
                  <a:pt x="34" y="32"/>
                </a:cubicBezTo>
                <a:cubicBezTo>
                  <a:pt x="47" y="36"/>
                  <a:pt x="52" y="45"/>
                  <a:pt x="52" y="54"/>
                </a:cubicBezTo>
                <a:cubicBezTo>
                  <a:pt x="52" y="73"/>
                  <a:pt x="35" y="80"/>
                  <a:pt x="21" y="80"/>
                </a:cubicBezTo>
                <a:cubicBezTo>
                  <a:pt x="10" y="80"/>
                  <a:pt x="1" y="78"/>
                  <a:pt x="0" y="77"/>
                </a:cubicBezTo>
                <a:cubicBezTo>
                  <a:pt x="0" y="60"/>
                  <a:pt x="0" y="60"/>
                  <a:pt x="0" y="60"/>
                </a:cubicBezTo>
                <a:cubicBezTo>
                  <a:pt x="2" y="60"/>
                  <a:pt x="10" y="63"/>
                  <a:pt x="18" y="63"/>
                </a:cubicBezTo>
                <a:cubicBezTo>
                  <a:pt x="28" y="63"/>
                  <a:pt x="32" y="60"/>
                  <a:pt x="32" y="56"/>
                </a:cubicBezTo>
                <a:cubicBezTo>
                  <a:pt x="32" y="52"/>
                  <a:pt x="28" y="49"/>
                  <a:pt x="23" y="48"/>
                </a:cubicBezTo>
                <a:cubicBezTo>
                  <a:pt x="22" y="48"/>
                  <a:pt x="21" y="47"/>
                  <a:pt x="19" y="47"/>
                </a:cubicBezTo>
                <a:cubicBezTo>
                  <a:pt x="9" y="43"/>
                  <a:pt x="0" y="37"/>
                  <a:pt x="0" y="24"/>
                </a:cubicBezTo>
                <a:cubicBezTo>
                  <a:pt x="0" y="10"/>
                  <a:pt x="10" y="0"/>
                  <a:pt x="28" y="0"/>
                </a:cubicBezTo>
                <a:cubicBezTo>
                  <a:pt x="37" y="0"/>
                  <a:pt x="46" y="3"/>
                  <a:pt x="47" y="3"/>
                </a:cubicBezTo>
                <a:lnTo>
                  <a:pt x="47" y="1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1" name="Freeform 40"/>
          <p:cNvSpPr>
            <a:spLocks/>
          </p:cNvSpPr>
          <p:nvPr userDrawn="1"/>
        </p:nvSpPr>
        <p:spPr bwMode="black">
          <a:xfrm>
            <a:off x="5628611" y="5654198"/>
            <a:ext cx="39032" cy="8068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10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2" name="Freeform 41"/>
          <p:cNvSpPr>
            <a:spLocks/>
          </p:cNvSpPr>
          <p:nvPr userDrawn="1"/>
        </p:nvSpPr>
        <p:spPr bwMode="black">
          <a:xfrm>
            <a:off x="5738000" y="5600088"/>
            <a:ext cx="39032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4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3" name="Freeform 42"/>
          <p:cNvSpPr>
            <a:spLocks/>
          </p:cNvSpPr>
          <p:nvPr userDrawn="1"/>
        </p:nvSpPr>
        <p:spPr bwMode="black">
          <a:xfrm>
            <a:off x="5845463" y="5525689"/>
            <a:ext cx="39032" cy="24832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111"/>
              </a:cxn>
              <a:cxn ang="0">
                <a:pos x="10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5" y="120"/>
                  <a:pt x="10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4" name="Freeform 43"/>
          <p:cNvSpPr>
            <a:spLocks/>
          </p:cNvSpPr>
          <p:nvPr userDrawn="1"/>
        </p:nvSpPr>
        <p:spPr bwMode="black">
          <a:xfrm>
            <a:off x="5954852" y="5600088"/>
            <a:ext cx="39032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5" name="Freeform 44"/>
          <p:cNvSpPr>
            <a:spLocks/>
          </p:cNvSpPr>
          <p:nvPr userDrawn="1"/>
        </p:nvSpPr>
        <p:spPr bwMode="black">
          <a:xfrm>
            <a:off x="6061831" y="5654198"/>
            <a:ext cx="41443" cy="80682"/>
          </a:xfrm>
          <a:custGeom>
            <a:avLst/>
            <a:gdLst/>
            <a:ahLst/>
            <a:cxnLst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20" y="30"/>
              </a:cxn>
              <a:cxn ang="0">
                <a:pos x="20" y="10"/>
              </a:cxn>
            </a:cxnLst>
            <a:rect l="0" t="0" r="r" b="b"/>
            <a:pathLst>
              <a:path w="20" h="39">
                <a:moveTo>
                  <a:pt x="20" y="10"/>
                </a:moveTo>
                <a:cubicBezTo>
                  <a:pt x="20" y="4"/>
                  <a:pt x="15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5" y="39"/>
                  <a:pt x="10" y="39"/>
                </a:cubicBezTo>
                <a:cubicBezTo>
                  <a:pt x="15" y="39"/>
                  <a:pt x="20" y="35"/>
                  <a:pt x="20" y="30"/>
                </a:cubicBezTo>
                <a:lnTo>
                  <a:pt x="20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6" name="Freeform 45"/>
          <p:cNvSpPr>
            <a:spLocks/>
          </p:cNvSpPr>
          <p:nvPr userDrawn="1"/>
        </p:nvSpPr>
        <p:spPr bwMode="black">
          <a:xfrm>
            <a:off x="6171222" y="5600088"/>
            <a:ext cx="39515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7" name="Freeform 46"/>
          <p:cNvSpPr>
            <a:spLocks/>
          </p:cNvSpPr>
          <p:nvPr userDrawn="1"/>
        </p:nvSpPr>
        <p:spPr bwMode="black">
          <a:xfrm>
            <a:off x="6280612" y="5525689"/>
            <a:ext cx="39515" cy="24832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111"/>
              </a:cxn>
              <a:cxn ang="0">
                <a:pos x="9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4" y="120"/>
                  <a:pt x="9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8" name="Freeform 47"/>
          <p:cNvSpPr>
            <a:spLocks/>
          </p:cNvSpPr>
          <p:nvPr userDrawn="1"/>
        </p:nvSpPr>
        <p:spPr bwMode="black">
          <a:xfrm>
            <a:off x="6388072" y="5600088"/>
            <a:ext cx="39515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5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9" name="Freeform 48"/>
          <p:cNvSpPr>
            <a:spLocks/>
          </p:cNvSpPr>
          <p:nvPr userDrawn="1"/>
        </p:nvSpPr>
        <p:spPr bwMode="black">
          <a:xfrm>
            <a:off x="6497462" y="5654198"/>
            <a:ext cx="39515" cy="8068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9" y="0"/>
              </a:cxn>
              <a:cxn ang="0">
                <a:pos x="0" y="10"/>
              </a:cxn>
              <a:cxn ang="0">
                <a:pos x="0" y="30"/>
              </a:cxn>
              <a:cxn ang="0">
                <a:pos x="9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9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1.91391E-6 L -5.55556E-7 0.02314 " pathEditMode="relative" rAng="0" ptsTypes="AA">
                                      <p:cBhvr>
                                        <p:cTn id="33" dur="7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1.93242E-6 L 4.72222E-6 0.02962 " pathEditMode="relative" rAng="0" ptsTypes="AA">
                                      <p:cBhvr>
                                        <p:cTn id="35" dur="7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91391E-6 L 0 0.02314 " pathEditMode="relative" rAng="0" ptsTypes="AA">
                                      <p:cBhvr>
                                        <p:cTn id="37" dur="7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1.93242E-6 L -4.72222E-6 0.02962 " pathEditMode="relative" rAng="0" ptsTypes="AA">
                                      <p:cBhvr>
                                        <p:cTn id="39" dur="7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91391E-6 L 4.16667E-6 0.02314 " pathEditMode="relative" rAng="0" ptsTypes="AA">
                                      <p:cBhvr>
                                        <p:cTn id="41" dur="7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2.36056E-6 L 2.77778E-7 -0.02338 " pathEditMode="relative" rAng="0" ptsTypes="AA">
                                      <p:cBhvr>
                                        <p:cTn id="43" dur="7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36056E-6 L -8.33333E-7 -0.02338 " pathEditMode="relative" rAng="0" ptsTypes="AA">
                                      <p:cBhvr>
                                        <p:cTn id="45" dur="7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36056E-6 L 4.44444E-6 -0.02338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36056E-6 L 3.33333E-6 -0.02338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-red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omplex_Gradient7.jpg"/>
          <p:cNvPicPr>
            <a:picLocks noChangeAspect="1"/>
          </p:cNvPicPr>
          <p:nvPr userDrawn="1"/>
        </p:nvPicPr>
        <p:blipFill>
          <a:blip r:embed="rId2" cstate="print"/>
          <a:srcRect l="1695" r="14438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34" name="TextBox 33"/>
          <p:cNvSpPr txBox="1"/>
          <p:nvPr userDrawn="1"/>
        </p:nvSpPr>
        <p:spPr>
          <a:xfrm>
            <a:off x="859364" y="3060491"/>
            <a:ext cx="2468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+mj-lt"/>
              </a:rPr>
              <a:t>Thank you.</a:t>
            </a:r>
          </a:p>
        </p:txBody>
      </p:sp>
      <p:sp>
        <p:nvSpPr>
          <p:cNvPr id="35" name="Rectangle 34"/>
          <p:cNvSpPr>
            <a:spLocks noChangeArrowheads="1"/>
          </p:cNvSpPr>
          <p:nvPr userDrawn="1"/>
        </p:nvSpPr>
        <p:spPr bwMode="black">
          <a:xfrm>
            <a:off x="8409358" y="3708605"/>
            <a:ext cx="116616" cy="44182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6" name="Freeform 35"/>
          <p:cNvSpPr>
            <a:spLocks/>
          </p:cNvSpPr>
          <p:nvPr userDrawn="1"/>
        </p:nvSpPr>
        <p:spPr bwMode="black">
          <a:xfrm>
            <a:off x="9088712" y="3697606"/>
            <a:ext cx="337641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1" y="80"/>
              </a:cxn>
              <a:cxn ang="0">
                <a:pos x="0" y="40"/>
              </a:cxn>
              <a:cxn ang="0">
                <a:pos x="41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8" y="23"/>
                  <a:pt x="51" y="20"/>
                  <a:pt x="42" y="20"/>
                </a:cubicBezTo>
                <a:cubicBezTo>
                  <a:pt x="30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1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1" y="0"/>
                </a:cubicBezTo>
                <a:cubicBezTo>
                  <a:pt x="50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7" name="Freeform 36"/>
          <p:cNvSpPr>
            <a:spLocks/>
          </p:cNvSpPr>
          <p:nvPr userDrawn="1"/>
        </p:nvSpPr>
        <p:spPr bwMode="black">
          <a:xfrm>
            <a:off x="7921202" y="3697606"/>
            <a:ext cx="337641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7" y="23"/>
                  <a:pt x="51" y="20"/>
                  <a:pt x="42" y="20"/>
                </a:cubicBezTo>
                <a:cubicBezTo>
                  <a:pt x="29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0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0" y="0"/>
                </a:cubicBezTo>
                <a:cubicBezTo>
                  <a:pt x="49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8" name="Freeform 37"/>
          <p:cNvSpPr>
            <a:spLocks noEditPoints="1"/>
          </p:cNvSpPr>
          <p:nvPr userDrawn="1"/>
        </p:nvSpPr>
        <p:spPr bwMode="black">
          <a:xfrm>
            <a:off x="9548392" y="3697606"/>
            <a:ext cx="463750" cy="466297"/>
          </a:xfrm>
          <a:custGeom>
            <a:avLst/>
            <a:gdLst/>
            <a:ahLst/>
            <a:cxnLst>
              <a:cxn ang="0">
                <a:pos x="80" y="40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80" y="40"/>
              </a:cxn>
              <a:cxn ang="0">
                <a:pos x="40" y="20"/>
              </a:cxn>
              <a:cxn ang="0">
                <a:pos x="20" y="40"/>
              </a:cxn>
              <a:cxn ang="0">
                <a:pos x="40" y="60"/>
              </a:cxn>
              <a:cxn ang="0">
                <a:pos x="60" y="40"/>
              </a:cxn>
              <a:cxn ang="0">
                <a:pos x="40" y="20"/>
              </a:cxn>
            </a:cxnLst>
            <a:rect l="0" t="0" r="r" b="b"/>
            <a:pathLst>
              <a:path w="80" h="80">
                <a:moveTo>
                  <a:pt x="80" y="40"/>
                </a:moveTo>
                <a:cubicBezTo>
                  <a:pt x="80" y="62"/>
                  <a:pt x="64" y="80"/>
                  <a:pt x="40" y="80"/>
                </a:cubicBezTo>
                <a:cubicBezTo>
                  <a:pt x="16" y="80"/>
                  <a:pt x="0" y="62"/>
                  <a:pt x="0" y="40"/>
                </a:cubicBezTo>
                <a:cubicBezTo>
                  <a:pt x="0" y="18"/>
                  <a:pt x="16" y="0"/>
                  <a:pt x="40" y="0"/>
                </a:cubicBezTo>
                <a:cubicBezTo>
                  <a:pt x="64" y="0"/>
                  <a:pt x="80" y="18"/>
                  <a:pt x="80" y="40"/>
                </a:cubicBezTo>
                <a:moveTo>
                  <a:pt x="40" y="20"/>
                </a:moveTo>
                <a:cubicBezTo>
                  <a:pt x="29" y="20"/>
                  <a:pt x="20" y="29"/>
                  <a:pt x="20" y="40"/>
                </a:cubicBezTo>
                <a:cubicBezTo>
                  <a:pt x="20" y="51"/>
                  <a:pt x="29" y="60"/>
                  <a:pt x="40" y="60"/>
                </a:cubicBezTo>
                <a:cubicBezTo>
                  <a:pt x="51" y="60"/>
                  <a:pt x="60" y="51"/>
                  <a:pt x="60" y="40"/>
                </a:cubicBezTo>
                <a:cubicBezTo>
                  <a:pt x="60" y="29"/>
                  <a:pt x="51" y="20"/>
                  <a:pt x="40" y="2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9" name="Freeform 38"/>
          <p:cNvSpPr>
            <a:spLocks/>
          </p:cNvSpPr>
          <p:nvPr userDrawn="1"/>
        </p:nvSpPr>
        <p:spPr bwMode="black">
          <a:xfrm>
            <a:off x="8676487" y="3697606"/>
            <a:ext cx="302387" cy="466297"/>
          </a:xfrm>
          <a:custGeom>
            <a:avLst/>
            <a:gdLst/>
            <a:ahLst/>
            <a:cxnLst>
              <a:cxn ang="0">
                <a:pos x="47" y="19"/>
              </a:cxn>
              <a:cxn ang="0">
                <a:pos x="32" y="17"/>
              </a:cxn>
              <a:cxn ang="0">
                <a:pos x="20" y="23"/>
              </a:cxn>
              <a:cxn ang="0">
                <a:pos x="29" y="30"/>
              </a:cxn>
              <a:cxn ang="0">
                <a:pos x="34" y="32"/>
              </a:cxn>
              <a:cxn ang="0">
                <a:pos x="52" y="54"/>
              </a:cxn>
              <a:cxn ang="0">
                <a:pos x="21" y="80"/>
              </a:cxn>
              <a:cxn ang="0">
                <a:pos x="0" y="77"/>
              </a:cxn>
              <a:cxn ang="0">
                <a:pos x="0" y="60"/>
              </a:cxn>
              <a:cxn ang="0">
                <a:pos x="18" y="63"/>
              </a:cxn>
              <a:cxn ang="0">
                <a:pos x="32" y="56"/>
              </a:cxn>
              <a:cxn ang="0">
                <a:pos x="23" y="48"/>
              </a:cxn>
              <a:cxn ang="0">
                <a:pos x="19" y="47"/>
              </a:cxn>
              <a:cxn ang="0">
                <a:pos x="0" y="24"/>
              </a:cxn>
              <a:cxn ang="0">
                <a:pos x="28" y="0"/>
              </a:cxn>
              <a:cxn ang="0">
                <a:pos x="47" y="3"/>
              </a:cxn>
              <a:cxn ang="0">
                <a:pos x="47" y="19"/>
              </a:cxn>
            </a:cxnLst>
            <a:rect l="0" t="0" r="r" b="b"/>
            <a:pathLst>
              <a:path w="52" h="80">
                <a:moveTo>
                  <a:pt x="47" y="19"/>
                </a:moveTo>
                <a:cubicBezTo>
                  <a:pt x="47" y="19"/>
                  <a:pt x="38" y="17"/>
                  <a:pt x="32" y="17"/>
                </a:cubicBezTo>
                <a:cubicBezTo>
                  <a:pt x="24" y="17"/>
                  <a:pt x="20" y="19"/>
                  <a:pt x="20" y="23"/>
                </a:cubicBezTo>
                <a:cubicBezTo>
                  <a:pt x="20" y="28"/>
                  <a:pt x="26" y="29"/>
                  <a:pt x="29" y="30"/>
                </a:cubicBezTo>
                <a:cubicBezTo>
                  <a:pt x="34" y="32"/>
                  <a:pt x="34" y="32"/>
                  <a:pt x="34" y="32"/>
                </a:cubicBezTo>
                <a:cubicBezTo>
                  <a:pt x="47" y="36"/>
                  <a:pt x="52" y="45"/>
                  <a:pt x="52" y="54"/>
                </a:cubicBezTo>
                <a:cubicBezTo>
                  <a:pt x="52" y="73"/>
                  <a:pt x="35" y="80"/>
                  <a:pt x="21" y="80"/>
                </a:cubicBezTo>
                <a:cubicBezTo>
                  <a:pt x="10" y="80"/>
                  <a:pt x="1" y="78"/>
                  <a:pt x="0" y="77"/>
                </a:cubicBezTo>
                <a:cubicBezTo>
                  <a:pt x="0" y="60"/>
                  <a:pt x="0" y="60"/>
                  <a:pt x="0" y="60"/>
                </a:cubicBezTo>
                <a:cubicBezTo>
                  <a:pt x="2" y="60"/>
                  <a:pt x="10" y="63"/>
                  <a:pt x="18" y="63"/>
                </a:cubicBezTo>
                <a:cubicBezTo>
                  <a:pt x="28" y="63"/>
                  <a:pt x="32" y="60"/>
                  <a:pt x="32" y="56"/>
                </a:cubicBezTo>
                <a:cubicBezTo>
                  <a:pt x="32" y="52"/>
                  <a:pt x="28" y="49"/>
                  <a:pt x="23" y="48"/>
                </a:cubicBezTo>
                <a:cubicBezTo>
                  <a:pt x="22" y="48"/>
                  <a:pt x="21" y="47"/>
                  <a:pt x="19" y="47"/>
                </a:cubicBezTo>
                <a:cubicBezTo>
                  <a:pt x="9" y="43"/>
                  <a:pt x="0" y="37"/>
                  <a:pt x="0" y="24"/>
                </a:cubicBezTo>
                <a:cubicBezTo>
                  <a:pt x="0" y="10"/>
                  <a:pt x="10" y="0"/>
                  <a:pt x="28" y="0"/>
                </a:cubicBezTo>
                <a:cubicBezTo>
                  <a:pt x="37" y="0"/>
                  <a:pt x="46" y="3"/>
                  <a:pt x="47" y="3"/>
                </a:cubicBezTo>
                <a:lnTo>
                  <a:pt x="47" y="1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0" name="Freeform 39"/>
          <p:cNvSpPr>
            <a:spLocks/>
          </p:cNvSpPr>
          <p:nvPr userDrawn="1"/>
        </p:nvSpPr>
        <p:spPr bwMode="black">
          <a:xfrm>
            <a:off x="7689324" y="3082440"/>
            <a:ext cx="109835" cy="22703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10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1" name="Freeform 40"/>
          <p:cNvSpPr>
            <a:spLocks/>
          </p:cNvSpPr>
          <p:nvPr userDrawn="1"/>
        </p:nvSpPr>
        <p:spPr bwMode="black">
          <a:xfrm>
            <a:off x="7997133" y="2930182"/>
            <a:ext cx="109835" cy="379291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4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2" name="Freeform 41"/>
          <p:cNvSpPr>
            <a:spLocks/>
          </p:cNvSpPr>
          <p:nvPr userDrawn="1"/>
        </p:nvSpPr>
        <p:spPr bwMode="black">
          <a:xfrm>
            <a:off x="8299524" y="2720824"/>
            <a:ext cx="109835" cy="69876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111"/>
              </a:cxn>
              <a:cxn ang="0">
                <a:pos x="10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5" y="120"/>
                  <a:pt x="10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3" name="Freeform 42"/>
          <p:cNvSpPr>
            <a:spLocks/>
          </p:cNvSpPr>
          <p:nvPr userDrawn="1"/>
        </p:nvSpPr>
        <p:spPr bwMode="black">
          <a:xfrm>
            <a:off x="8607333" y="2930181"/>
            <a:ext cx="109835" cy="3792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4" name="Freeform 43"/>
          <p:cNvSpPr>
            <a:spLocks/>
          </p:cNvSpPr>
          <p:nvPr userDrawn="1"/>
        </p:nvSpPr>
        <p:spPr bwMode="black">
          <a:xfrm>
            <a:off x="8908364" y="3082442"/>
            <a:ext cx="116616" cy="227031"/>
          </a:xfrm>
          <a:custGeom>
            <a:avLst/>
            <a:gdLst/>
            <a:ahLst/>
            <a:cxnLst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20" y="30"/>
              </a:cxn>
              <a:cxn ang="0">
                <a:pos x="20" y="10"/>
              </a:cxn>
            </a:cxnLst>
            <a:rect l="0" t="0" r="r" b="b"/>
            <a:pathLst>
              <a:path w="20" h="39">
                <a:moveTo>
                  <a:pt x="20" y="10"/>
                </a:moveTo>
                <a:cubicBezTo>
                  <a:pt x="20" y="4"/>
                  <a:pt x="15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5" y="39"/>
                  <a:pt x="10" y="39"/>
                </a:cubicBezTo>
                <a:cubicBezTo>
                  <a:pt x="15" y="39"/>
                  <a:pt x="20" y="35"/>
                  <a:pt x="20" y="30"/>
                </a:cubicBezTo>
                <a:lnTo>
                  <a:pt x="20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5" name="Freeform 44"/>
          <p:cNvSpPr>
            <a:spLocks/>
          </p:cNvSpPr>
          <p:nvPr userDrawn="1"/>
        </p:nvSpPr>
        <p:spPr bwMode="black">
          <a:xfrm>
            <a:off x="9216176" y="2930181"/>
            <a:ext cx="111191" cy="379290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6" name="Freeform 45"/>
          <p:cNvSpPr>
            <a:spLocks/>
          </p:cNvSpPr>
          <p:nvPr userDrawn="1"/>
        </p:nvSpPr>
        <p:spPr bwMode="black">
          <a:xfrm>
            <a:off x="9523988" y="2720823"/>
            <a:ext cx="111191" cy="698766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111"/>
              </a:cxn>
              <a:cxn ang="0">
                <a:pos x="9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4" y="120"/>
                  <a:pt x="9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7" name="Freeform 46"/>
          <p:cNvSpPr>
            <a:spLocks/>
          </p:cNvSpPr>
          <p:nvPr userDrawn="1"/>
        </p:nvSpPr>
        <p:spPr bwMode="black">
          <a:xfrm>
            <a:off x="9826372" y="2930181"/>
            <a:ext cx="111191" cy="379290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5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50" name="Freeform 49"/>
          <p:cNvSpPr>
            <a:spLocks/>
          </p:cNvSpPr>
          <p:nvPr userDrawn="1"/>
        </p:nvSpPr>
        <p:spPr bwMode="black">
          <a:xfrm>
            <a:off x="10134184" y="3082442"/>
            <a:ext cx="111191" cy="227031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9" y="0"/>
              </a:cxn>
              <a:cxn ang="0">
                <a:pos x="0" y="10"/>
              </a:cxn>
              <a:cxn ang="0">
                <a:pos x="0" y="30"/>
              </a:cxn>
              <a:cxn ang="0">
                <a:pos x="9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9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62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3.7037E-7 L -4.72222E-6 0.09143 " pathEditMode="relative" rAng="0" ptsTypes="AA">
                                      <p:cBhvr>
                                        <p:cTn id="37" dur="7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5E-6 0.11157 " pathEditMode="relative" rAng="0" ptsTypes="AA">
                                      <p:cBhvr>
                                        <p:cTn id="39" dur="7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4.81481E-6 L 4.72222E-6 0.09143 " pathEditMode="relative" rAng="0" ptsTypes="AA">
                                      <p:cBhvr>
                                        <p:cTn id="41" dur="7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3.7037E-6 L -2.77778E-6 0.11157 " pathEditMode="relative" rAng="0" ptsTypes="AA">
                                      <p:cBhvr>
                                        <p:cTn id="43" dur="7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81481E-6 L 5.55556E-7 0.09143 " pathEditMode="relative" rAng="0" ptsTypes="AA">
                                      <p:cBhvr>
                                        <p:cTn id="45" dur="7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33333E-6 L 4.72222E-6 -0.10764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33333E-6 L 4.44444E-6 -0.10764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33333E-6 L -2.22222E-6 -0.10764 " pathEditMode="relative" rAng="0" ptsTypes="AA">
                                      <p:cBhvr>
                                        <p:cTn id="51" dur="7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3.33333E-6 L 1.11111E-6 -0.10764 " pathEditMode="relative" rAng="0" ptsTypes="AA">
                                      <p:cBhvr>
                                        <p:cTn id="53" dur="7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7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50" grpId="0" animBg="1"/>
      <p:bldP spid="50" grpId="1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white">
          <a:xfrm>
            <a:off x="0" y="6154741"/>
            <a:ext cx="12188825" cy="4349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9274" y="431800"/>
            <a:ext cx="11060936" cy="838200"/>
          </a:xfrm>
        </p:spPr>
        <p:txBody>
          <a:bodyPr/>
          <a:lstStyle>
            <a:lvl1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600" kern="1200" spc="-100" dirty="0">
                <a:gradFill>
                  <a:gsLst>
                    <a:gs pos="0">
                      <a:schemeClr val="tx1"/>
                    </a:gs>
                    <a:gs pos="44000">
                      <a:srgbClr val="01BBBB"/>
                    </a:gs>
                    <a:gs pos="100000">
                      <a:schemeClr val="accent4"/>
                    </a:gs>
                  </a:gsLst>
                  <a:lin ang="4800000" scaled="0"/>
                </a:gradFill>
                <a:latin typeface="CiscoSans ExtraLight" pitchFamily="34" charset="0"/>
                <a:ea typeface="MS PGothic" pitchFamily="34" charset="-128"/>
                <a:cs typeface="ＭＳ Ｐゴシック" charset="-128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22633220"/>
      </p:ext>
    </p:extLst>
  </p:cSld>
  <p:clrMapOvr>
    <a:masterClrMapping/>
  </p:clrMapOvr>
  <p:transition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 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" t="24157" r="8310" b="1"/>
          <a:stretch/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grpSp>
        <p:nvGrpSpPr>
          <p:cNvPr id="878" name="Group 877"/>
          <p:cNvGrpSpPr/>
          <p:nvPr userDrawn="1"/>
        </p:nvGrpSpPr>
        <p:grpSpPr>
          <a:xfrm>
            <a:off x="0" y="0"/>
            <a:ext cx="12188825" cy="2489200"/>
            <a:chOff x="0" y="0"/>
            <a:chExt cx="9144000" cy="2184400"/>
          </a:xfrm>
        </p:grpSpPr>
        <p:sp>
          <p:nvSpPr>
            <p:cNvPr id="879" name="Freeform 10"/>
            <p:cNvSpPr>
              <a:spLocks/>
            </p:cNvSpPr>
            <p:nvPr userDrawn="1"/>
          </p:nvSpPr>
          <p:spPr bwMode="auto">
            <a:xfrm>
              <a:off x="0" y="0"/>
              <a:ext cx="9144000" cy="2184400"/>
            </a:xfrm>
            <a:custGeom>
              <a:avLst/>
              <a:gdLst>
                <a:gd name="T0" fmla="*/ 0 w 2880"/>
                <a:gd name="T1" fmla="*/ 0 h 686"/>
                <a:gd name="T2" fmla="*/ 2880 w 2880"/>
                <a:gd name="T3" fmla="*/ 0 h 686"/>
                <a:gd name="T4" fmla="*/ 2880 w 2880"/>
                <a:gd name="T5" fmla="*/ 686 h 686"/>
                <a:gd name="T6" fmla="*/ 932 w 2880"/>
                <a:gd name="T7" fmla="*/ 385 h 686"/>
                <a:gd name="T8" fmla="*/ 0 w 2880"/>
                <a:gd name="T9" fmla="*/ 465 h 686"/>
                <a:gd name="T10" fmla="*/ 0 w 2880"/>
                <a:gd name="T11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686">
                  <a:moveTo>
                    <a:pt x="0" y="0"/>
                  </a:moveTo>
                  <a:cubicBezTo>
                    <a:pt x="2880" y="0"/>
                    <a:pt x="2880" y="0"/>
                    <a:pt x="2880" y="0"/>
                  </a:cubicBezTo>
                  <a:cubicBezTo>
                    <a:pt x="2880" y="686"/>
                    <a:pt x="2880" y="686"/>
                    <a:pt x="2880" y="686"/>
                  </a:cubicBezTo>
                  <a:cubicBezTo>
                    <a:pt x="2429" y="490"/>
                    <a:pt x="1619" y="391"/>
                    <a:pt x="932" y="385"/>
                  </a:cubicBezTo>
                  <a:cubicBezTo>
                    <a:pt x="560" y="381"/>
                    <a:pt x="224" y="407"/>
                    <a:pt x="0" y="465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shade val="67500"/>
                    <a:satMod val="115000"/>
                    <a:alpha val="50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9" tIns="34295" rIns="68589" bIns="34295" rtlCol="0" anchor="ctr"/>
            <a:lstStyle/>
            <a:p>
              <a:pPr algn="ctr" defTabSz="914400"/>
              <a:endParaRPr 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880" name="Rectangle 32"/>
            <p:cNvSpPr/>
            <p:nvPr userDrawn="1"/>
          </p:nvSpPr>
          <p:spPr>
            <a:xfrm>
              <a:off x="0" y="0"/>
              <a:ext cx="9144000" cy="1921265"/>
            </a:xfrm>
            <a:custGeom>
              <a:avLst/>
              <a:gdLst/>
              <a:ahLst/>
              <a:cxnLst/>
              <a:rect l="l" t="t" r="r" b="b"/>
              <a:pathLst>
                <a:path w="9144000" h="1921265">
                  <a:moveTo>
                    <a:pt x="0" y="0"/>
                  </a:moveTo>
                  <a:cubicBezTo>
                    <a:pt x="9125897" y="0"/>
                    <a:pt x="9143964" y="0"/>
                    <a:pt x="9144000" y="0"/>
                  </a:cubicBezTo>
                  <a:lnTo>
                    <a:pt x="9144000" y="198455"/>
                  </a:lnTo>
                  <a:lnTo>
                    <a:pt x="9144000" y="277400"/>
                  </a:lnTo>
                  <a:lnTo>
                    <a:pt x="9144000" y="384510"/>
                  </a:lnTo>
                  <a:lnTo>
                    <a:pt x="9144000" y="426747"/>
                  </a:lnTo>
                  <a:lnTo>
                    <a:pt x="9144000" y="558566"/>
                  </a:lnTo>
                  <a:lnTo>
                    <a:pt x="9144000" y="566762"/>
                  </a:lnTo>
                  <a:lnTo>
                    <a:pt x="9144000" y="697748"/>
                  </a:lnTo>
                  <a:lnTo>
                    <a:pt x="9144000" y="721023"/>
                  </a:lnTo>
                  <a:lnTo>
                    <a:pt x="9144000" y="750012"/>
                  </a:lnTo>
                  <a:lnTo>
                    <a:pt x="9144000" y="872280"/>
                  </a:lnTo>
                  <a:lnTo>
                    <a:pt x="9144000" y="956183"/>
                  </a:lnTo>
                  <a:lnTo>
                    <a:pt x="9144000" y="1012739"/>
                  </a:lnTo>
                  <a:lnTo>
                    <a:pt x="9144000" y="1136617"/>
                  </a:lnTo>
                  <a:lnTo>
                    <a:pt x="9144000" y="1142797"/>
                  </a:lnTo>
                  <a:lnTo>
                    <a:pt x="9144000" y="1262857"/>
                  </a:lnTo>
                  <a:lnTo>
                    <a:pt x="9144000" y="1293032"/>
                  </a:lnTo>
                  <a:lnTo>
                    <a:pt x="9144000" y="1373316"/>
                  </a:lnTo>
                  <a:lnTo>
                    <a:pt x="9144000" y="1427143"/>
                  </a:lnTo>
                  <a:lnTo>
                    <a:pt x="9144000" y="1474577"/>
                  </a:lnTo>
                  <a:lnTo>
                    <a:pt x="9144000" y="1540665"/>
                  </a:lnTo>
                  <a:lnTo>
                    <a:pt x="9144000" y="1567038"/>
                  </a:lnTo>
                  <a:lnTo>
                    <a:pt x="9144000" y="1635315"/>
                  </a:lnTo>
                  <a:lnTo>
                    <a:pt x="9144000" y="1651099"/>
                  </a:lnTo>
                  <a:lnTo>
                    <a:pt x="9144000" y="1712807"/>
                  </a:lnTo>
                  <a:lnTo>
                    <a:pt x="9144000" y="1727161"/>
                  </a:lnTo>
                  <a:lnTo>
                    <a:pt x="9144000" y="1774859"/>
                  </a:lnTo>
                  <a:lnTo>
                    <a:pt x="9144000" y="1795624"/>
                  </a:lnTo>
                  <a:lnTo>
                    <a:pt x="9144000" y="1823184"/>
                  </a:lnTo>
                  <a:lnTo>
                    <a:pt x="9144000" y="1859500"/>
                  </a:lnTo>
                  <a:lnTo>
                    <a:pt x="9144000" y="1885521"/>
                  </a:lnTo>
                  <a:lnTo>
                    <a:pt x="9144000" y="1902964"/>
                  </a:lnTo>
                  <a:lnTo>
                    <a:pt x="9144000" y="1911350"/>
                  </a:lnTo>
                  <a:lnTo>
                    <a:pt x="9144000" y="1918978"/>
                  </a:lnTo>
                  <a:lnTo>
                    <a:pt x="9144000" y="1921265"/>
                  </a:lnTo>
                  <a:cubicBezTo>
                    <a:pt x="7712075" y="1451589"/>
                    <a:pt x="5140325" y="1214355"/>
                    <a:pt x="2959100" y="1199978"/>
                  </a:cubicBezTo>
                  <a:cubicBezTo>
                    <a:pt x="1778000" y="1190392"/>
                    <a:pt x="711200" y="1252696"/>
                    <a:pt x="0" y="1391682"/>
                  </a:cubicBezTo>
                  <a:lnTo>
                    <a:pt x="0" y="750012"/>
                  </a:lnTo>
                  <a:lnTo>
                    <a:pt x="0" y="277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435295"/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9" tIns="34295" rIns="68589" bIns="34295" rtlCol="0" anchor="ctr"/>
            <a:lstStyle/>
            <a:p>
              <a:pPr algn="ctr" defTabSz="914400"/>
              <a:endParaRPr lang="en-US" sz="18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881" name="Picture 880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52107" y="277873"/>
            <a:ext cx="2314290" cy="7527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82" name="Title 1"/>
          <p:cNvSpPr>
            <a:spLocks noGrp="1"/>
          </p:cNvSpPr>
          <p:nvPr>
            <p:ph type="title"/>
          </p:nvPr>
        </p:nvSpPr>
        <p:spPr>
          <a:xfrm>
            <a:off x="306193" y="277869"/>
            <a:ext cx="11448832" cy="838200"/>
          </a:xfrm>
        </p:spPr>
        <p:txBody>
          <a:bodyPr anchor="t"/>
          <a:lstStyle>
            <a:lvl1pPr marL="0" algn="l" defTabSz="121874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None/>
              <a:defRPr lang="en-US" sz="3200" b="0" kern="1200" spc="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2" name="Rectangle 4"/>
          <p:cNvSpPr>
            <a:spLocks noChangeArrowheads="1"/>
          </p:cNvSpPr>
          <p:nvPr userDrawn="1"/>
        </p:nvSpPr>
        <p:spPr bwMode="ltGray">
          <a:xfrm>
            <a:off x="335083" y="6527830"/>
            <a:ext cx="4559499" cy="233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09480" tIns="54738" rIns="109480" bIns="54738" anchor="b" anchorCtr="0">
            <a:spAutoFit/>
          </a:bodyPr>
          <a:lstStyle/>
          <a:p>
            <a:pPr defTabSz="1085661"/>
            <a:r>
              <a:rPr lang="en-US" sz="800" dirty="0">
                <a:solidFill>
                  <a:srgbClr val="C0C0C0"/>
                </a:solidFill>
              </a:rPr>
              <a:t>© 2013 Cisco and/or its affiliates. All rights reserved.</a:t>
            </a:r>
          </a:p>
        </p:txBody>
      </p:sp>
      <p:sp>
        <p:nvSpPr>
          <p:cNvPr id="883" name="Rectangle 7"/>
          <p:cNvSpPr>
            <a:spLocks noChangeArrowheads="1"/>
          </p:cNvSpPr>
          <p:nvPr userDrawn="1"/>
        </p:nvSpPr>
        <p:spPr bwMode="ltGray">
          <a:xfrm>
            <a:off x="11514789" y="6522013"/>
            <a:ext cx="349339" cy="23365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109480" tIns="54738" rIns="109480" bIns="54738" anchor="b">
            <a:spAutoFit/>
          </a:bodyPr>
          <a:lstStyle/>
          <a:p>
            <a:pPr algn="r" defTabSz="1085661"/>
            <a:fld id="{DFCF27A5-1A5B-48D3-A060-2758FFBB1ADD}" type="slidenum">
              <a:rPr lang="en-US" sz="800">
                <a:solidFill>
                  <a:srgbClr val="C0C0C0"/>
                </a:solidFill>
              </a:rPr>
              <a:pPr algn="r" defTabSz="1085661"/>
              <a:t>‹#›</a:t>
            </a:fld>
            <a:endParaRPr lang="en-US" sz="800" dirty="0">
              <a:solidFill>
                <a:srgbClr val="C0C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24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wipe dir="r"/>
      </p:transition>
    </mc:Choice>
    <mc:Fallback xmlns="">
      <p:transition>
        <p:wipe dir="r"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solid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/>
          <p:cNvSpPr/>
          <p:nvPr/>
        </p:nvSpPr>
        <p:spPr>
          <a:xfrm>
            <a:off x="2431419" y="-3570288"/>
            <a:ext cx="2304449" cy="140144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" y="-638175"/>
            <a:ext cx="2306566" cy="81486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7" name="Rounded Rectangle 6"/>
          <p:cNvSpPr/>
          <p:nvPr/>
        </p:nvSpPr>
        <p:spPr>
          <a:xfrm rot="10800000">
            <a:off x="1352200" y="4248150"/>
            <a:ext cx="2304449" cy="81486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777647" y="-2913063"/>
            <a:ext cx="2306566" cy="81486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0804886" y="5699125"/>
            <a:ext cx="2304450" cy="81486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10" name="Rounded Rectangle 9"/>
          <p:cNvSpPr/>
          <p:nvPr/>
        </p:nvSpPr>
        <p:spPr>
          <a:xfrm rot="10800000">
            <a:off x="4046013" y="1516066"/>
            <a:ext cx="2306566" cy="814863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grpSp>
        <p:nvGrpSpPr>
          <p:cNvPr id="11" name="Group 38"/>
          <p:cNvGrpSpPr/>
          <p:nvPr/>
        </p:nvGrpSpPr>
        <p:grpSpPr>
          <a:xfrm>
            <a:off x="454967" y="311151"/>
            <a:ext cx="1105272" cy="438358"/>
            <a:chOff x="609600" y="528537"/>
            <a:chExt cx="1444734" cy="763789"/>
          </a:xfrm>
          <a:solidFill>
            <a:schemeClr val="bg1"/>
          </a:solidFill>
        </p:grpSpPr>
        <p:sp>
          <p:nvSpPr>
            <p:cNvPr id="12" name="Rectangle 11"/>
            <p:cNvSpPr>
              <a:spLocks noChangeArrowheads="1"/>
            </p:cNvSpPr>
            <p:nvPr/>
          </p:nvSpPr>
          <p:spPr bwMode="black">
            <a:xfrm>
              <a:off x="1016578" y="1035681"/>
              <a:ext cx="65914" cy="24973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black">
            <a:xfrm>
              <a:off x="1400563" y="1028765"/>
              <a:ext cx="190843" cy="263561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black">
            <a:xfrm>
              <a:off x="740661" y="1028765"/>
              <a:ext cx="190843" cy="263561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black">
            <a:xfrm>
              <a:off x="1660385" y="1028765"/>
              <a:ext cx="262122" cy="263561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black">
            <a:xfrm>
              <a:off x="1167566" y="1028765"/>
              <a:ext cx="170916" cy="263561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black">
            <a:xfrm>
              <a:off x="609600" y="732931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black">
            <a:xfrm>
              <a:off x="783581" y="646870"/>
              <a:ext cx="62081" cy="214384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black">
            <a:xfrm>
              <a:off x="954497" y="528537"/>
              <a:ext cx="62081" cy="394958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black">
            <a:xfrm>
              <a:off x="1128478" y="646870"/>
              <a:ext cx="62081" cy="214384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black">
            <a:xfrm>
              <a:off x="1298627" y="732931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black">
            <a:xfrm>
              <a:off x="1472608" y="646870"/>
              <a:ext cx="62848" cy="214384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black">
            <a:xfrm>
              <a:off x="1646590" y="528537"/>
              <a:ext cx="62848" cy="394958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black">
            <a:xfrm>
              <a:off x="1817505" y="646870"/>
              <a:ext cx="62848" cy="214384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black">
            <a:xfrm>
              <a:off x="1991486" y="732931"/>
              <a:ext cx="62848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</p:grpSp>
      <p:sp>
        <p:nvSpPr>
          <p:cNvPr id="26" name="Rectangle 5"/>
          <p:cNvSpPr>
            <a:spLocks noChangeArrowheads="1"/>
          </p:cNvSpPr>
          <p:nvPr/>
        </p:nvSpPr>
        <p:spPr bwMode="ltGray">
          <a:xfrm>
            <a:off x="10645267" y="6584321"/>
            <a:ext cx="785989" cy="17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/>
            <a:r>
              <a:rPr lang="en-US" sz="600">
                <a:solidFill>
                  <a:schemeClr val="bg2"/>
                </a:solidFill>
              </a:rPr>
              <a:t>Cisco Confidential</a:t>
            </a:r>
          </a:p>
        </p:txBody>
      </p:sp>
      <p:sp>
        <p:nvSpPr>
          <p:cNvPr id="27" name="Rectangle 7"/>
          <p:cNvSpPr>
            <a:spLocks noChangeArrowheads="1"/>
          </p:cNvSpPr>
          <p:nvPr/>
        </p:nvSpPr>
        <p:spPr bwMode="ltGray">
          <a:xfrm>
            <a:off x="11617868" y="6581145"/>
            <a:ext cx="259891" cy="17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/>
            <a:fld id="{7B87D0D1-2625-1A43-A793-F47836363859}" type="slidenum">
              <a:rPr lang="en-US" sz="600">
                <a:solidFill>
                  <a:schemeClr val="bg2"/>
                </a:solidFill>
              </a:rPr>
              <a:pPr algn="r" defTabSz="814388"/>
              <a:t>‹#›</a:t>
            </a:fld>
            <a:endParaRPr lang="en-US" sz="600">
              <a:solidFill>
                <a:schemeClr val="bg2"/>
              </a:solidFill>
            </a:endParaRPr>
          </a:p>
        </p:txBody>
      </p:sp>
      <p:sp>
        <p:nvSpPr>
          <p:cNvPr id="28" name="Rectangle 4"/>
          <p:cNvSpPr>
            <a:spLocks noChangeArrowheads="1"/>
          </p:cNvSpPr>
          <p:nvPr/>
        </p:nvSpPr>
        <p:spPr bwMode="ltGray">
          <a:xfrm>
            <a:off x="334348" y="6586541"/>
            <a:ext cx="4388823" cy="17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defTabSz="814388"/>
            <a:r>
              <a:rPr lang="en-US" sz="600">
                <a:solidFill>
                  <a:srgbClr val="FFFFFF"/>
                </a:solidFill>
              </a:rPr>
              <a:t>© 2011 Cisco and/or its affiliates. All rights reserved.</a:t>
            </a:r>
          </a:p>
        </p:txBody>
      </p:sp>
      <p:pic>
        <p:nvPicPr>
          <p:cNvPr id="29" name="Picture 41" descr="logo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0040" y="152400"/>
            <a:ext cx="407563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5114" y="1236692"/>
            <a:ext cx="10813350" cy="2918779"/>
          </a:xfrm>
        </p:spPr>
        <p:txBody>
          <a:bodyPr/>
          <a:lstStyle>
            <a:lvl1pPr>
              <a:lnSpc>
                <a:spcPct val="90000"/>
              </a:lnSpc>
              <a:defRPr sz="6000" b="0" spc="-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5095" y="4464071"/>
            <a:ext cx="10813351" cy="384175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7052090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autoRev="1" fill="remove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77778E-6 -2.22045E-16 L -2.77778E-6 -1.425 " pathEditMode="fixed" rAng="0" ptsTypes="AA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12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2.96296E-6 L 3.05556E-6 0.88611 " pathEditMode="fixed" rAng="0" ptsTypes="AA">
                                      <p:cBhvr>
                                        <p:cTn id="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3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ccel="50000" decel="50000" autoRev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2.5E-6 3.7037E-6 L -2.5E-6 -1.33195 " pathEditMode="fixed" rAng="0" ptsTypes="AA">
                                      <p:cBhvr>
                                        <p:cTn id="10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66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ccel="50000" decel="50000" autoRev="1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-1.94444E-6 4.07407E-6 L -1.94444E-6 -1.42084 " pathEditMode="fixed" rAng="0" ptsTypes="AA">
                                      <p:cBhvr>
                                        <p:cTn id="12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10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94444E-6 4.07407E-6 L 1.94444E-6 0.81944 " pathEditMode="fixed" rAng="0" ptsTypes="AA">
                                      <p:cBhvr>
                                        <p:cTn id="14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00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animMotion origin="layout" path="M -3.61111E-6 2.59259E-6 L -3.61111E-6 1.19028 " pathEditMode="fixed" rAng="0" ptsTypes="AA">
                                      <p:cBhvr>
                                        <p:cTn id="1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163" y="6248400"/>
            <a:ext cx="2539339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248400"/>
            <a:ext cx="3859795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5324" y="6248400"/>
            <a:ext cx="2539339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DE97A2A-9FCD-404E-AA14-ECA9583F0C2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235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-animated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4539288" y="5948637"/>
            <a:ext cx="798577" cy="114562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1947412" y="5948637"/>
            <a:ext cx="630456" cy="1145627"/>
          </a:xfrm>
          <a:prstGeom prst="rect">
            <a:avLst/>
          </a:prstGeom>
          <a:solidFill>
            <a:srgbClr val="6DB344">
              <a:alpha val="4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6360606" y="5948637"/>
            <a:ext cx="630456" cy="1145627"/>
          </a:xfrm>
          <a:prstGeom prst="rect">
            <a:avLst/>
          </a:prstGeom>
          <a:solidFill>
            <a:srgbClr val="0096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 rot="10800000" flipH="1">
            <a:off x="3807683" y="831272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8" name="Rounded Rectangle 27"/>
          <p:cNvSpPr/>
          <p:nvPr/>
        </p:nvSpPr>
        <p:spPr>
          <a:xfrm rot="10800000" flipH="1">
            <a:off x="1095669" y="4716780"/>
            <a:ext cx="874857" cy="150749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9" name="Rounded Rectangle 28"/>
          <p:cNvSpPr/>
          <p:nvPr/>
        </p:nvSpPr>
        <p:spPr>
          <a:xfrm rot="10800000" flipH="1">
            <a:off x="1776212" y="1981200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Rounded Rectangle 29"/>
          <p:cNvSpPr/>
          <p:nvPr/>
        </p:nvSpPr>
        <p:spPr>
          <a:xfrm rot="10800000" flipH="1">
            <a:off x="7824455" y="6614160"/>
            <a:ext cx="1040145" cy="3319549"/>
          </a:xfrm>
          <a:prstGeom prst="roundRect">
            <a:avLst>
              <a:gd name="adj" fmla="val 50000"/>
            </a:avLst>
          </a:prstGeom>
          <a:solidFill>
            <a:srgbClr val="1F8BAE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Rounded Rectangle 30"/>
          <p:cNvSpPr/>
          <p:nvPr/>
        </p:nvSpPr>
        <p:spPr>
          <a:xfrm rot="10800000" flipH="1">
            <a:off x="9241868" y="6614160"/>
            <a:ext cx="874857" cy="150749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4" name="Rounded Rectangle 33"/>
          <p:cNvSpPr/>
          <p:nvPr/>
        </p:nvSpPr>
        <p:spPr>
          <a:xfrm rot="10800000" flipH="1">
            <a:off x="2921221" y="6719451"/>
            <a:ext cx="883169" cy="633106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5" name="Rounded Rectangle 34"/>
          <p:cNvSpPr/>
          <p:nvPr/>
        </p:nvSpPr>
        <p:spPr>
          <a:xfrm rot="10800000" flipH="1">
            <a:off x="3724578" y="6668595"/>
            <a:ext cx="1038871" cy="55463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6" name="Rounded Rectangle 35"/>
          <p:cNvSpPr/>
          <p:nvPr/>
        </p:nvSpPr>
        <p:spPr>
          <a:xfrm rot="10800000" flipH="1">
            <a:off x="6559404" y="1025236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7" name="Rounded Rectangle 36"/>
          <p:cNvSpPr/>
          <p:nvPr/>
        </p:nvSpPr>
        <p:spPr>
          <a:xfrm rot="10800000" flipH="1">
            <a:off x="7187313" y="1731818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8" name="Rounded Rectangle 37"/>
          <p:cNvSpPr/>
          <p:nvPr/>
        </p:nvSpPr>
        <p:spPr>
          <a:xfrm rot="10800000" flipH="1">
            <a:off x="454966" y="6708753"/>
            <a:ext cx="1040145" cy="331954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4DCAFF">
                  <a:shade val="30000"/>
                  <a:satMod val="115000"/>
                  <a:alpha val="26000"/>
                </a:srgbClr>
              </a:gs>
              <a:gs pos="50000">
                <a:srgbClr val="4DCAFF">
                  <a:shade val="67500"/>
                  <a:satMod val="115000"/>
                </a:srgbClr>
              </a:gs>
              <a:gs pos="100000">
                <a:srgbClr val="4DCAFF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9" name="Rounded Rectangle 38"/>
          <p:cNvSpPr/>
          <p:nvPr/>
        </p:nvSpPr>
        <p:spPr>
          <a:xfrm rot="10800000" flipH="1">
            <a:off x="10714877" y="8318269"/>
            <a:ext cx="1040145" cy="3319549"/>
          </a:xfrm>
          <a:prstGeom prst="roundRect">
            <a:avLst>
              <a:gd name="adj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1" name="Rounded Rectangle 40"/>
          <p:cNvSpPr/>
          <p:nvPr/>
        </p:nvSpPr>
        <p:spPr>
          <a:xfrm rot="10800000" flipH="1">
            <a:off x="10880165" y="1731818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2" name="Rounded Rectangle 41"/>
          <p:cNvSpPr/>
          <p:nvPr/>
        </p:nvSpPr>
        <p:spPr>
          <a:xfrm rot="10800000" flipH="1">
            <a:off x="5026566" y="1981200"/>
            <a:ext cx="874857" cy="424307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0" y="2382"/>
            <a:ext cx="12168841" cy="6378315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" y="6545264"/>
            <a:ext cx="12168841" cy="312735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5" y="4464067"/>
            <a:ext cx="10813351" cy="384175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Presenter Name</a:t>
            </a:r>
          </a:p>
        </p:txBody>
      </p:sp>
      <p:sp>
        <p:nvSpPr>
          <p:cNvPr id="50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248229"/>
            <a:ext cx="10813350" cy="290723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grpSp>
        <p:nvGrpSpPr>
          <p:cNvPr id="91" name="Group 67"/>
          <p:cNvGrpSpPr/>
          <p:nvPr/>
        </p:nvGrpSpPr>
        <p:grpSpPr>
          <a:xfrm>
            <a:off x="455613" y="301884"/>
            <a:ext cx="839969" cy="447811"/>
            <a:chOff x="609606" y="528528"/>
            <a:chExt cx="1444732" cy="763787"/>
          </a:xfrm>
          <a:solidFill>
            <a:schemeClr val="bg1"/>
          </a:solidFill>
        </p:grpSpPr>
        <p:sp>
          <p:nvSpPr>
            <p:cNvPr id="92" name="Rectangle 91"/>
            <p:cNvSpPr>
              <a:spLocks noChangeArrowheads="1"/>
            </p:cNvSpPr>
            <p:nvPr/>
          </p:nvSpPr>
          <p:spPr bwMode="black">
            <a:xfrm>
              <a:off x="1016583" y="1035671"/>
              <a:ext cx="65914" cy="2497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black">
            <a:xfrm>
              <a:off x="1400565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black">
            <a:xfrm>
              <a:off x="740666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5" name="Freeform 94"/>
            <p:cNvSpPr>
              <a:spLocks noEditPoints="1"/>
            </p:cNvSpPr>
            <p:nvPr/>
          </p:nvSpPr>
          <p:spPr bwMode="black">
            <a:xfrm>
              <a:off x="1660386" y="1028755"/>
              <a:ext cx="262121" cy="263560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black">
            <a:xfrm>
              <a:off x="1167569" y="1028755"/>
              <a:ext cx="170915" cy="263560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black">
            <a:xfrm>
              <a:off x="609606" y="732922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black">
            <a:xfrm>
              <a:off x="783587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black">
            <a:xfrm>
              <a:off x="954502" y="528528"/>
              <a:ext cx="62081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0" name="Freeform 99"/>
            <p:cNvSpPr>
              <a:spLocks/>
            </p:cNvSpPr>
            <p:nvPr/>
          </p:nvSpPr>
          <p:spPr bwMode="black">
            <a:xfrm>
              <a:off x="1128481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black">
            <a:xfrm>
              <a:off x="1298630" y="732922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black">
            <a:xfrm>
              <a:off x="1472609" y="646860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black">
            <a:xfrm>
              <a:off x="1646588" y="528528"/>
              <a:ext cx="62847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black">
            <a:xfrm>
              <a:off x="1817502" y="646864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black">
            <a:xfrm>
              <a:off x="1991491" y="732927"/>
              <a:ext cx="62847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</p:grpSp>
      <p:sp>
        <p:nvSpPr>
          <p:cNvPr id="57" name="Rectangle 5"/>
          <p:cNvSpPr>
            <a:spLocks noChangeArrowheads="1"/>
          </p:cNvSpPr>
          <p:nvPr/>
        </p:nvSpPr>
        <p:spPr bwMode="ltGray">
          <a:xfrm>
            <a:off x="10640200" y="6584513"/>
            <a:ext cx="791023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Cisco Confidential</a:t>
            </a:r>
          </a:p>
        </p:txBody>
      </p:sp>
      <p:sp>
        <p:nvSpPr>
          <p:cNvPr id="58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sp>
        <p:nvSpPr>
          <p:cNvPr id="51" name="Text Placeholder 50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5" y="4785927"/>
            <a:ext cx="10810875" cy="395288"/>
          </a:xfrm>
        </p:spPr>
        <p:txBody>
          <a:bodyPr/>
          <a:lstStyle>
            <a:lvl1pPr marL="0" indent="0">
              <a:buFontTx/>
              <a:buNone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54" name="Text Placeholder 53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5273675"/>
            <a:ext cx="10829925" cy="400050"/>
          </a:xfrm>
        </p:spPr>
        <p:txBody>
          <a:bodyPr/>
          <a:lstStyle>
            <a:lvl1pPr marL="0" indent="0">
              <a:buFontTx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2pPr>
            <a:lvl3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3pPr>
            <a:lvl4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4pPr>
            <a:lvl5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43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rgbClr val="C0C0C0"/>
                </a:solidFill>
                <a:latin typeface="+mj-lt"/>
              </a:rPr>
              <a:t> </a:t>
            </a:r>
            <a:r>
              <a:rPr lang="en-US" sz="600" dirty="0">
                <a:solidFill>
                  <a:srgbClr val="C0C0C0"/>
                </a:solidFill>
                <a:latin typeface="+mj-lt"/>
              </a:rPr>
              <a:t> Cisco and/or its affiliates. All rights reserved.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4.44444E-6 4.81481E-6 L -4.44444E-6 0.65879 " pathEditMode="relative" rAng="0" ptsTypes="AA">
                                      <p:cBhvr>
                                        <p:cTn id="6" dur="8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8" dur="10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fill="hold" grpId="0" nodeType="withEffect">
                                  <p:stCondLst>
                                    <p:cond delay="11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94444E-6 0 L 1.94444E-6 -1.0081 " pathEditMode="relative" rAng="0" ptsTypes="AA">
                                      <p:cBhvr>
                                        <p:cTn id="10" dur="16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fill="hold" grpId="0" nodeType="withEffect">
                                  <p:stCondLst>
                                    <p:cond delay="13700"/>
                                  </p:stCondLst>
                                  <p:childTnLst>
                                    <p:animMotion origin="layout" path="M 2.77778E-6 4.81481E-6 L 2.77778E-6 -0.34561 " pathEditMode="relative" rAng="0" ptsTypes="AA">
                                      <p:cBhvr>
                                        <p:cTn id="12" dur="10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4.44444E-6 L -3.88889E-6 1.14467 " pathEditMode="relative" rAng="0" ptsTypes="AA">
                                      <p:cBhvr>
                                        <p:cTn id="14" dur="10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7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4.16667E-6 0.27476 L 4.16667E-6 -1.26019 " pathEditMode="relative" rAng="0" ptsTypes="AA">
                                      <p:cBhvr>
                                        <p:cTn id="16" dur="121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6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grpId="0" nodeType="withEffect">
                                  <p:stCondLst>
                                    <p:cond delay="36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94444E-6 0 L 1.94444E-6 -1.0081 " pathEditMode="relative" rAng="0" ptsTypes="AA">
                                      <p:cBhvr>
                                        <p:cTn id="18" dur="8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20" dur="19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ccel="50000" decel="50000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22" dur="8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ccel="50000" decel="50000" fill="hold" grpId="0" nodeType="withEffect">
                                  <p:stCondLst>
                                    <p:cond delay="57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72222E-6 -2.15822E-6 L -4.72222E-6 -1.32223 " pathEditMode="relative" rAng="0" ptsTypes="AA">
                                      <p:cBhvr>
                                        <p:cTn id="24" dur="1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61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accel="50000" decel="50000" fill="hold" grpId="0" nodeType="withEffect">
                                  <p:stCondLst>
                                    <p:cond delay="13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94444E-6 0 L 1.94444E-6 -1.0081 " pathEditMode="relative" rAng="0" ptsTypes="AA">
                                      <p:cBhvr>
                                        <p:cTn id="26" dur="7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fill="hold" grpId="0" nodeType="withEffect">
                                  <p:stCondLst>
                                    <p:cond delay="530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28" dur="151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77778E-6 1.85185E-6 L 2.77778E-6 0.99305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97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27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6650" autoRev="1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animClr clrSpc="rgb" dir="cw">
                                      <p:cBhvr>
                                        <p:cTn id="33" dur="6650" autoRev="1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set>
                                      <p:cBhvr>
                                        <p:cTn id="34" dur="6650" autoRev="1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6650" autoRev="1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7" presetClass="emph" presetSubtype="0" repeatCount="indefinite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5350" autoRev="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animClr clrSpc="rgb" dir="cw">
                                      <p:cBhvr>
                                        <p:cTn id="38" dur="5350" autoRev="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set>
                                      <p:cBhvr>
                                        <p:cTn id="39" dur="5350" autoRev="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350" autoRev="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7" presetClass="emph" presetSubtype="0" repeatCount="indefinite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6650" autoRev="1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animClr clrSpc="rgb" dir="cw">
                                      <p:cBhvr>
                                        <p:cTn id="43" dur="6650" autoRev="1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0CCCC"/>
                                      </p:to>
                                    </p:animClr>
                                    <p:set>
                                      <p:cBhvr>
                                        <p:cTn id="44" dur="6650" autoRev="1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6650" autoRev="1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6" grpId="0" animBg="1"/>
      <p:bldP spid="45" grpId="0" animBg="1"/>
      <p:bldP spid="33" grpId="0" animBg="1"/>
      <p:bldP spid="28" grpId="0" animBg="1"/>
      <p:bldP spid="29" grpId="0" animBg="1"/>
      <p:bldP spid="30" grpId="0" animBg="1"/>
      <p:bldP spid="31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1" grpId="0" animBg="1"/>
      <p:bldP spid="42" grpId="0" animBg="1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0" y="2382"/>
            <a:ext cx="12168841" cy="6378315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" y="6545264"/>
            <a:ext cx="12168841" cy="312735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5" y="4464067"/>
            <a:ext cx="10813351" cy="384175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Presenter Name</a:t>
            </a:r>
          </a:p>
        </p:txBody>
      </p:sp>
      <p:sp>
        <p:nvSpPr>
          <p:cNvPr id="50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248229"/>
            <a:ext cx="10813350" cy="290723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grpSp>
        <p:nvGrpSpPr>
          <p:cNvPr id="2" name="Group 67"/>
          <p:cNvGrpSpPr/>
          <p:nvPr/>
        </p:nvGrpSpPr>
        <p:grpSpPr>
          <a:xfrm>
            <a:off x="455613" y="301884"/>
            <a:ext cx="839969" cy="447811"/>
            <a:chOff x="609606" y="528528"/>
            <a:chExt cx="1444732" cy="763787"/>
          </a:xfrm>
          <a:solidFill>
            <a:schemeClr val="bg1"/>
          </a:solidFill>
        </p:grpSpPr>
        <p:sp>
          <p:nvSpPr>
            <p:cNvPr id="92" name="Rectangle 91"/>
            <p:cNvSpPr>
              <a:spLocks noChangeArrowheads="1"/>
            </p:cNvSpPr>
            <p:nvPr/>
          </p:nvSpPr>
          <p:spPr bwMode="black">
            <a:xfrm>
              <a:off x="1016583" y="1035671"/>
              <a:ext cx="65914" cy="2497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black">
            <a:xfrm>
              <a:off x="1400565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black">
            <a:xfrm>
              <a:off x="740666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5" name="Freeform 94"/>
            <p:cNvSpPr>
              <a:spLocks noEditPoints="1"/>
            </p:cNvSpPr>
            <p:nvPr/>
          </p:nvSpPr>
          <p:spPr bwMode="black">
            <a:xfrm>
              <a:off x="1660386" y="1028755"/>
              <a:ext cx="262121" cy="263560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black">
            <a:xfrm>
              <a:off x="1167569" y="1028755"/>
              <a:ext cx="170915" cy="263560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black">
            <a:xfrm>
              <a:off x="609606" y="732922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black">
            <a:xfrm>
              <a:off x="783587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black">
            <a:xfrm>
              <a:off x="954502" y="528528"/>
              <a:ext cx="62081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0" name="Freeform 99"/>
            <p:cNvSpPr>
              <a:spLocks/>
            </p:cNvSpPr>
            <p:nvPr/>
          </p:nvSpPr>
          <p:spPr bwMode="black">
            <a:xfrm>
              <a:off x="1128481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black">
            <a:xfrm>
              <a:off x="1298630" y="732922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black">
            <a:xfrm>
              <a:off x="1472609" y="646860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black">
            <a:xfrm>
              <a:off x="1646588" y="528528"/>
              <a:ext cx="62847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black">
            <a:xfrm>
              <a:off x="1817502" y="646864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black">
            <a:xfrm>
              <a:off x="1991491" y="732927"/>
              <a:ext cx="62847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</p:grpSp>
      <p:sp>
        <p:nvSpPr>
          <p:cNvPr id="57" name="Rectangle 5"/>
          <p:cNvSpPr>
            <a:spLocks noChangeArrowheads="1"/>
          </p:cNvSpPr>
          <p:nvPr/>
        </p:nvSpPr>
        <p:spPr bwMode="ltGray">
          <a:xfrm>
            <a:off x="10640200" y="6584513"/>
            <a:ext cx="791023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Cisco Confidential</a:t>
            </a:r>
          </a:p>
        </p:txBody>
      </p:sp>
      <p:sp>
        <p:nvSpPr>
          <p:cNvPr id="58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  <p:sp>
        <p:nvSpPr>
          <p:cNvPr id="51" name="Text Placeholder 50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5" y="4785927"/>
            <a:ext cx="10810875" cy="395288"/>
          </a:xfrm>
        </p:spPr>
        <p:txBody>
          <a:bodyPr/>
          <a:lstStyle>
            <a:lvl1pPr marL="0" indent="0">
              <a:buFontTx/>
              <a:buNone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54" name="Text Placeholder 53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5273675"/>
            <a:ext cx="10829925" cy="400050"/>
          </a:xfrm>
        </p:spPr>
        <p:txBody>
          <a:bodyPr/>
          <a:lstStyle>
            <a:lvl1pPr marL="0" indent="0">
              <a:buFontTx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2pPr>
            <a:lvl3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3pPr>
            <a:lvl4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4pPr>
            <a:lvl5pPr marL="0" indent="0">
              <a:buFontTx/>
              <a:buNone/>
              <a:defRPr lang="en-US" sz="2000" kern="1200" dirty="0" smtClean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26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rgbClr val="C0C0C0"/>
                </a:solidFill>
                <a:latin typeface="+mj-lt"/>
              </a:rPr>
              <a:t> </a:t>
            </a:r>
            <a:r>
              <a:rPr lang="en-US" sz="600" dirty="0">
                <a:solidFill>
                  <a:srgbClr val="C0C0C0"/>
                </a:solidFill>
                <a:latin typeface="+mj-lt"/>
              </a:rPr>
              <a:t> 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-animated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29" name="Rounded Rectangle 28"/>
          <p:cNvSpPr/>
          <p:nvPr/>
        </p:nvSpPr>
        <p:spPr>
          <a:xfrm>
            <a:off x="2430699" y="-3570592"/>
            <a:ext cx="2305719" cy="1401417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0" y="-637720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1" name="Rounded Rectangle 30"/>
          <p:cNvSpPr/>
          <p:nvPr/>
        </p:nvSpPr>
        <p:spPr>
          <a:xfrm rot="10800000">
            <a:off x="1351370" y="4248605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8778358" y="-2913279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10804454" y="5699195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4" name="Rounded Rectangle 33"/>
          <p:cNvSpPr/>
          <p:nvPr/>
        </p:nvSpPr>
        <p:spPr>
          <a:xfrm rot="10800000">
            <a:off x="4047043" y="1516172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236690"/>
            <a:ext cx="10813350" cy="2918779"/>
          </a:xfrm>
        </p:spPr>
        <p:txBody>
          <a:bodyPr/>
          <a:lstStyle>
            <a:lvl1pPr>
              <a:lnSpc>
                <a:spcPct val="90000"/>
              </a:lnSpc>
              <a:defRPr sz="6000" b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5" y="4464069"/>
            <a:ext cx="10813351" cy="384175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</a:t>
            </a:r>
          </a:p>
        </p:txBody>
      </p:sp>
      <p:sp>
        <p:nvSpPr>
          <p:cNvPr id="58" name="Rectangle 5"/>
          <p:cNvSpPr>
            <a:spLocks noChangeArrowheads="1"/>
          </p:cNvSpPr>
          <p:nvPr/>
        </p:nvSpPr>
        <p:spPr bwMode="ltGray">
          <a:xfrm>
            <a:off x="10640200" y="6584513"/>
            <a:ext cx="791023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Cisco Confidential</a:t>
            </a:r>
          </a:p>
        </p:txBody>
      </p:sp>
      <p:grpSp>
        <p:nvGrpSpPr>
          <p:cNvPr id="53" name="Group 5"/>
          <p:cNvGrpSpPr>
            <a:grpSpLocks/>
          </p:cNvGrpSpPr>
          <p:nvPr/>
        </p:nvGrpSpPr>
        <p:grpSpPr bwMode="auto">
          <a:xfrm>
            <a:off x="455613" y="304800"/>
            <a:ext cx="841815" cy="447676"/>
            <a:chOff x="384" y="331"/>
            <a:chExt cx="912" cy="485"/>
          </a:xfrm>
        </p:grpSpPr>
        <p:sp>
          <p:nvSpPr>
            <p:cNvPr id="54" name="AutoShape 6"/>
            <p:cNvSpPr>
              <a:spLocks noChangeAspect="1" noChangeArrowheads="1" noTextEdit="1"/>
            </p:cNvSpPr>
            <p:nvPr/>
          </p:nvSpPr>
          <p:spPr bwMode="invGray">
            <a:xfrm>
              <a:off x="384" y="331"/>
              <a:ext cx="912" cy="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5" name="Rectangle 7"/>
            <p:cNvSpPr>
              <a:spLocks noChangeArrowheads="1"/>
            </p:cNvSpPr>
            <p:nvPr/>
          </p:nvSpPr>
          <p:spPr bwMode="invGray">
            <a:xfrm>
              <a:off x="640" y="652"/>
              <a:ext cx="42" cy="15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6" name="Freeform 8"/>
            <p:cNvSpPr>
              <a:spLocks/>
            </p:cNvSpPr>
            <p:nvPr/>
          </p:nvSpPr>
          <p:spPr bwMode="invGray">
            <a:xfrm>
              <a:off x="882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invGray">
            <a:xfrm>
              <a:off x="467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0" name="Freeform 10"/>
            <p:cNvSpPr>
              <a:spLocks noEditPoints="1"/>
            </p:cNvSpPr>
            <p:nvPr/>
          </p:nvSpPr>
          <p:spPr bwMode="invGray">
            <a:xfrm>
              <a:off x="1046" y="648"/>
              <a:ext cx="165" cy="166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1" name="Freeform 11"/>
            <p:cNvSpPr>
              <a:spLocks/>
            </p:cNvSpPr>
            <p:nvPr/>
          </p:nvSpPr>
          <p:spPr bwMode="invGray">
            <a:xfrm>
              <a:off x="735" y="648"/>
              <a:ext cx="108" cy="166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2" name="Freeform 12"/>
            <p:cNvSpPr>
              <a:spLocks/>
            </p:cNvSpPr>
            <p:nvPr/>
          </p:nvSpPr>
          <p:spPr bwMode="invGray">
            <a:xfrm>
              <a:off x="384" y="462"/>
              <a:ext cx="39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invGray">
            <a:xfrm>
              <a:off x="494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8" name="Freeform 14"/>
            <p:cNvSpPr>
              <a:spLocks/>
            </p:cNvSpPr>
            <p:nvPr/>
          </p:nvSpPr>
          <p:spPr bwMode="invGray">
            <a:xfrm>
              <a:off x="601" y="333"/>
              <a:ext cx="39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9" name="Freeform 15"/>
            <p:cNvSpPr>
              <a:spLocks/>
            </p:cNvSpPr>
            <p:nvPr/>
          </p:nvSpPr>
          <p:spPr bwMode="invGray">
            <a:xfrm>
              <a:off x="711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0" name="Freeform 16"/>
            <p:cNvSpPr>
              <a:spLocks/>
            </p:cNvSpPr>
            <p:nvPr/>
          </p:nvSpPr>
          <p:spPr bwMode="invGray">
            <a:xfrm>
              <a:off x="818" y="462"/>
              <a:ext cx="42" cy="81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1" name="Freeform 17"/>
            <p:cNvSpPr>
              <a:spLocks/>
            </p:cNvSpPr>
            <p:nvPr/>
          </p:nvSpPr>
          <p:spPr bwMode="invGray">
            <a:xfrm>
              <a:off x="928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2" name="Freeform 18"/>
            <p:cNvSpPr>
              <a:spLocks/>
            </p:cNvSpPr>
            <p:nvPr/>
          </p:nvSpPr>
          <p:spPr bwMode="invGray">
            <a:xfrm>
              <a:off x="1037" y="333"/>
              <a:ext cx="40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3" name="Freeform 19"/>
            <p:cNvSpPr>
              <a:spLocks/>
            </p:cNvSpPr>
            <p:nvPr/>
          </p:nvSpPr>
          <p:spPr bwMode="invGray">
            <a:xfrm>
              <a:off x="1145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4" name="Freeform 20"/>
            <p:cNvSpPr>
              <a:spLocks/>
            </p:cNvSpPr>
            <p:nvPr/>
          </p:nvSpPr>
          <p:spPr bwMode="invGray">
            <a:xfrm>
              <a:off x="1254" y="462"/>
              <a:ext cx="40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37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 Cisco and/or its affiliates. All rights reserved.</a:t>
            </a:r>
          </a:p>
        </p:txBody>
      </p:sp>
      <p:sp>
        <p:nvSpPr>
          <p:cNvPr id="38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5" y="4782757"/>
            <a:ext cx="10814050" cy="384175"/>
          </a:xfrm>
        </p:spPr>
        <p:txBody>
          <a:bodyPr/>
          <a:lstStyle>
            <a:lvl1pPr marL="0" indent="0">
              <a:buFontTx/>
              <a:buNone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5273251"/>
            <a:ext cx="10814050" cy="384175"/>
          </a:xfrm>
        </p:spPr>
        <p:txBody>
          <a:bodyPr/>
          <a:lstStyle>
            <a:lvl1pPr marL="0" indent="0">
              <a:buFontTx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autoRev="1" fill="remove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77778E-6 -2.22045E-16 L -2.77778E-6 -1.425 " pathEditMode="fixed" rAng="0" ptsTypes="AA">
                                      <p:cBhvr>
                                        <p:cTn id="6" dur="4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1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2.96296E-6 L 3.05556E-6 0.88611 " pathEditMode="fixed" rAng="0" ptsTypes="AA">
                                      <p:cBhvr>
                                        <p:cTn id="8" dur="4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ccel="50000" decel="50000" autoRev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2.5E-6 3.7037E-6 L -2.5E-6 -1.33195 " pathEditMode="fixed" rAng="0" ptsTypes="AA">
                                      <p:cBhvr>
                                        <p:cTn id="10" dur="4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6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ccel="50000" decel="50000" autoRev="1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-1.94444E-6 4.07407E-6 L -1.94444E-6 -1.42084 " pathEditMode="fixed" rAng="0" ptsTypes="AA">
                                      <p:cBhvr>
                                        <p:cTn id="12" dur="4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1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94444E-6 4.07407E-6 L 1.94444E-6 0.81944 " pathEditMode="fixed" rAng="0" ptsTypes="AA">
                                      <p:cBhvr>
                                        <p:cTn id="14" dur="4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animMotion origin="layout" path="M -3.61111E-6 2.59259E-6 L -3.61111E-6 1.19028 " pathEditMode="fixed" rAng="0" ptsTypes="AA">
                                      <p:cBhvr>
                                        <p:cTn id="16" dur="4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grpSp>
        <p:nvGrpSpPr>
          <p:cNvPr id="46" name="Group 45"/>
          <p:cNvGrpSpPr/>
          <p:nvPr/>
        </p:nvGrpSpPr>
        <p:grpSpPr>
          <a:xfrm>
            <a:off x="0" y="-2056029"/>
            <a:ext cx="13110173" cy="19379146"/>
            <a:chOff x="0" y="-2056029"/>
            <a:chExt cx="13110173" cy="19379146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2430699" y="3308943"/>
              <a:ext cx="2305719" cy="1401417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  <a:alpha val="18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0" name="Rounded Rectangle 39"/>
            <p:cNvSpPr/>
            <p:nvPr userDrawn="1"/>
          </p:nvSpPr>
          <p:spPr>
            <a:xfrm>
              <a:off x="0" y="1236689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  <a:alpha val="18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2" name="Rounded Rectangle 41"/>
            <p:cNvSpPr/>
            <p:nvPr userDrawn="1"/>
          </p:nvSpPr>
          <p:spPr>
            <a:xfrm rot="10800000">
              <a:off x="1351370" y="4248605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57550">
                    <a:alpha val="46000"/>
                  </a:srgb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lang="en-US" sz="1800" kern="1200">
                <a:solidFill>
                  <a:schemeClr val="lt1"/>
                </a:solidFill>
                <a:latin typeface="+mj-lt"/>
                <a:ea typeface="+mn-ea"/>
                <a:cs typeface="+mn-cs"/>
              </a:endParaRPr>
            </a:p>
          </p:txBody>
        </p:sp>
        <p:sp>
          <p:nvSpPr>
            <p:cNvPr id="43" name="Rounded Rectangle 42"/>
            <p:cNvSpPr/>
            <p:nvPr userDrawn="1"/>
          </p:nvSpPr>
          <p:spPr>
            <a:xfrm>
              <a:off x="8778358" y="-2056029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75000"/>
                    <a:alpha val="28000"/>
                  </a:schemeClr>
                </a:gs>
                <a:gs pos="100000">
                  <a:schemeClr val="accent4">
                    <a:lumMod val="75000"/>
                    <a:alpha val="29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4" name="Rounded Rectangle 43"/>
            <p:cNvSpPr/>
            <p:nvPr userDrawn="1"/>
          </p:nvSpPr>
          <p:spPr>
            <a:xfrm>
              <a:off x="10804454" y="2783785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75000"/>
                    <a:alpha val="28000"/>
                  </a:schemeClr>
                </a:gs>
                <a:gs pos="100000">
                  <a:schemeClr val="accent4">
                    <a:lumMod val="75000"/>
                    <a:alpha val="29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5" name="Rounded Rectangle 44"/>
            <p:cNvSpPr/>
            <p:nvPr userDrawn="1"/>
          </p:nvSpPr>
          <p:spPr>
            <a:xfrm rot="10800000">
              <a:off x="4047043" y="174390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57550">
                    <a:alpha val="46000"/>
                  </a:srgb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236690"/>
            <a:ext cx="10813350" cy="2918779"/>
          </a:xfrm>
        </p:spPr>
        <p:txBody>
          <a:bodyPr/>
          <a:lstStyle>
            <a:lvl1pPr>
              <a:lnSpc>
                <a:spcPct val="90000"/>
              </a:lnSpc>
              <a:defRPr sz="6000" b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5" y="4464069"/>
            <a:ext cx="10813351" cy="384175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</a:t>
            </a:r>
          </a:p>
        </p:txBody>
      </p:sp>
      <p:sp>
        <p:nvSpPr>
          <p:cNvPr id="58" name="Rectangle 5"/>
          <p:cNvSpPr>
            <a:spLocks noChangeArrowheads="1"/>
          </p:cNvSpPr>
          <p:nvPr/>
        </p:nvSpPr>
        <p:spPr bwMode="ltGray">
          <a:xfrm>
            <a:off x="10640200" y="6584513"/>
            <a:ext cx="791023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Cisco Confidential</a:t>
            </a:r>
          </a:p>
        </p:txBody>
      </p:sp>
      <p:grpSp>
        <p:nvGrpSpPr>
          <p:cNvPr id="4" name="Group 5"/>
          <p:cNvGrpSpPr>
            <a:grpSpLocks/>
          </p:cNvGrpSpPr>
          <p:nvPr/>
        </p:nvGrpSpPr>
        <p:grpSpPr bwMode="auto">
          <a:xfrm>
            <a:off x="455613" y="304800"/>
            <a:ext cx="841815" cy="447676"/>
            <a:chOff x="384" y="331"/>
            <a:chExt cx="912" cy="485"/>
          </a:xfrm>
        </p:grpSpPr>
        <p:sp>
          <p:nvSpPr>
            <p:cNvPr id="54" name="AutoShape 6"/>
            <p:cNvSpPr>
              <a:spLocks noChangeAspect="1" noChangeArrowheads="1" noTextEdit="1"/>
            </p:cNvSpPr>
            <p:nvPr/>
          </p:nvSpPr>
          <p:spPr bwMode="invGray">
            <a:xfrm>
              <a:off x="384" y="331"/>
              <a:ext cx="912" cy="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5" name="Rectangle 7"/>
            <p:cNvSpPr>
              <a:spLocks noChangeArrowheads="1"/>
            </p:cNvSpPr>
            <p:nvPr/>
          </p:nvSpPr>
          <p:spPr bwMode="invGray">
            <a:xfrm>
              <a:off x="640" y="652"/>
              <a:ext cx="42" cy="15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6" name="Freeform 8"/>
            <p:cNvSpPr>
              <a:spLocks/>
            </p:cNvSpPr>
            <p:nvPr/>
          </p:nvSpPr>
          <p:spPr bwMode="invGray">
            <a:xfrm>
              <a:off x="882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invGray">
            <a:xfrm>
              <a:off x="467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0" name="Freeform 10"/>
            <p:cNvSpPr>
              <a:spLocks noEditPoints="1"/>
            </p:cNvSpPr>
            <p:nvPr/>
          </p:nvSpPr>
          <p:spPr bwMode="invGray">
            <a:xfrm>
              <a:off x="1046" y="648"/>
              <a:ext cx="165" cy="166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1" name="Freeform 11"/>
            <p:cNvSpPr>
              <a:spLocks/>
            </p:cNvSpPr>
            <p:nvPr/>
          </p:nvSpPr>
          <p:spPr bwMode="invGray">
            <a:xfrm>
              <a:off x="735" y="648"/>
              <a:ext cx="108" cy="166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2" name="Freeform 12"/>
            <p:cNvSpPr>
              <a:spLocks/>
            </p:cNvSpPr>
            <p:nvPr/>
          </p:nvSpPr>
          <p:spPr bwMode="invGray">
            <a:xfrm>
              <a:off x="384" y="462"/>
              <a:ext cx="39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invGray">
            <a:xfrm>
              <a:off x="494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8" name="Freeform 14"/>
            <p:cNvSpPr>
              <a:spLocks/>
            </p:cNvSpPr>
            <p:nvPr/>
          </p:nvSpPr>
          <p:spPr bwMode="invGray">
            <a:xfrm>
              <a:off x="601" y="333"/>
              <a:ext cx="39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9" name="Freeform 15"/>
            <p:cNvSpPr>
              <a:spLocks/>
            </p:cNvSpPr>
            <p:nvPr/>
          </p:nvSpPr>
          <p:spPr bwMode="invGray">
            <a:xfrm>
              <a:off x="711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0" name="Freeform 16"/>
            <p:cNvSpPr>
              <a:spLocks/>
            </p:cNvSpPr>
            <p:nvPr/>
          </p:nvSpPr>
          <p:spPr bwMode="invGray">
            <a:xfrm>
              <a:off x="818" y="462"/>
              <a:ext cx="42" cy="81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1" name="Freeform 17"/>
            <p:cNvSpPr>
              <a:spLocks/>
            </p:cNvSpPr>
            <p:nvPr/>
          </p:nvSpPr>
          <p:spPr bwMode="invGray">
            <a:xfrm>
              <a:off x="928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2" name="Freeform 18"/>
            <p:cNvSpPr>
              <a:spLocks/>
            </p:cNvSpPr>
            <p:nvPr/>
          </p:nvSpPr>
          <p:spPr bwMode="invGray">
            <a:xfrm>
              <a:off x="1037" y="333"/>
              <a:ext cx="40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3" name="Freeform 19"/>
            <p:cNvSpPr>
              <a:spLocks/>
            </p:cNvSpPr>
            <p:nvPr/>
          </p:nvSpPr>
          <p:spPr bwMode="invGray">
            <a:xfrm>
              <a:off x="1145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4" name="Freeform 20"/>
            <p:cNvSpPr>
              <a:spLocks/>
            </p:cNvSpPr>
            <p:nvPr/>
          </p:nvSpPr>
          <p:spPr bwMode="invGray">
            <a:xfrm>
              <a:off x="1254" y="462"/>
              <a:ext cx="40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38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5" y="4782757"/>
            <a:ext cx="10814050" cy="384175"/>
          </a:xfrm>
        </p:spPr>
        <p:txBody>
          <a:bodyPr/>
          <a:lstStyle>
            <a:lvl1pPr marL="0" indent="0">
              <a:buFontTx/>
              <a:buNone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5273251"/>
            <a:ext cx="10814050" cy="384175"/>
          </a:xfrm>
        </p:spPr>
        <p:txBody>
          <a:bodyPr/>
          <a:lstStyle>
            <a:lvl1pPr marL="0" indent="0">
              <a:buFontTx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3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 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2" descr="C:\Documents and Settings\contractor\Desktop\Blue_Green_Gradien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grpSp>
        <p:nvGrpSpPr>
          <p:cNvPr id="46" name="Group 45"/>
          <p:cNvGrpSpPr/>
          <p:nvPr userDrawn="1"/>
        </p:nvGrpSpPr>
        <p:grpSpPr>
          <a:xfrm>
            <a:off x="1" y="-2056029"/>
            <a:ext cx="13110173" cy="19379146"/>
            <a:chOff x="0" y="-2056029"/>
            <a:chExt cx="13110173" cy="19379146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2430699" y="3308943"/>
              <a:ext cx="2305719" cy="1401417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  <a:alpha val="18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0" name="Rounded Rectangle 39"/>
            <p:cNvSpPr/>
            <p:nvPr userDrawn="1"/>
          </p:nvSpPr>
          <p:spPr>
            <a:xfrm>
              <a:off x="0" y="1236689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  <a:alpha val="18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2" name="Rounded Rectangle 41"/>
            <p:cNvSpPr/>
            <p:nvPr userDrawn="1"/>
          </p:nvSpPr>
          <p:spPr>
            <a:xfrm rot="10800000">
              <a:off x="1351370" y="4248605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57550">
                    <a:alpha val="46000"/>
                  </a:srgb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lang="en-US" sz="1800" kern="1200">
                <a:solidFill>
                  <a:schemeClr val="lt1"/>
                </a:solidFill>
                <a:latin typeface="+mj-lt"/>
                <a:ea typeface="+mn-ea"/>
                <a:cs typeface="+mn-cs"/>
              </a:endParaRPr>
            </a:p>
          </p:txBody>
        </p:sp>
        <p:sp>
          <p:nvSpPr>
            <p:cNvPr id="43" name="Rounded Rectangle 42"/>
            <p:cNvSpPr/>
            <p:nvPr userDrawn="1"/>
          </p:nvSpPr>
          <p:spPr>
            <a:xfrm>
              <a:off x="8778358" y="-2056029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75000"/>
                    <a:alpha val="28000"/>
                  </a:schemeClr>
                </a:gs>
                <a:gs pos="100000">
                  <a:schemeClr val="accent4">
                    <a:lumMod val="75000"/>
                    <a:alpha val="29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4" name="Rounded Rectangle 43"/>
            <p:cNvSpPr/>
            <p:nvPr userDrawn="1"/>
          </p:nvSpPr>
          <p:spPr>
            <a:xfrm>
              <a:off x="10804454" y="2783785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75000"/>
                    <a:alpha val="28000"/>
                  </a:schemeClr>
                </a:gs>
                <a:gs pos="100000">
                  <a:schemeClr val="accent4">
                    <a:lumMod val="75000"/>
                    <a:alpha val="29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5" name="Rounded Rectangle 44"/>
            <p:cNvSpPr/>
            <p:nvPr userDrawn="1"/>
          </p:nvSpPr>
          <p:spPr>
            <a:xfrm rot="10800000">
              <a:off x="4047043" y="174390"/>
              <a:ext cx="2305719" cy="814843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057550">
                    <a:alpha val="46000"/>
                  </a:srgb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236692"/>
            <a:ext cx="10813350" cy="2918779"/>
          </a:xfrm>
        </p:spPr>
        <p:txBody>
          <a:bodyPr/>
          <a:lstStyle>
            <a:lvl1pPr>
              <a:lnSpc>
                <a:spcPct val="90000"/>
              </a:lnSpc>
              <a:defRPr sz="6000" b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5" y="4464071"/>
            <a:ext cx="10813351" cy="384175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</a:t>
            </a:r>
          </a:p>
        </p:txBody>
      </p:sp>
      <p:sp>
        <p:nvSpPr>
          <p:cNvPr id="58" name="Rectangle 5"/>
          <p:cNvSpPr>
            <a:spLocks noChangeArrowheads="1"/>
          </p:cNvSpPr>
          <p:nvPr/>
        </p:nvSpPr>
        <p:spPr bwMode="ltGray">
          <a:xfrm>
            <a:off x="10645235" y="6584515"/>
            <a:ext cx="78598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Cisco Confidential</a:t>
            </a:r>
          </a:p>
        </p:txBody>
      </p:sp>
      <p:grpSp>
        <p:nvGrpSpPr>
          <p:cNvPr id="4" name="Group 5"/>
          <p:cNvGrpSpPr>
            <a:grpSpLocks/>
          </p:cNvGrpSpPr>
          <p:nvPr userDrawn="1"/>
        </p:nvGrpSpPr>
        <p:grpSpPr bwMode="auto">
          <a:xfrm>
            <a:off x="455614" y="304800"/>
            <a:ext cx="841815" cy="447676"/>
            <a:chOff x="384" y="331"/>
            <a:chExt cx="912" cy="485"/>
          </a:xfrm>
        </p:grpSpPr>
        <p:sp>
          <p:nvSpPr>
            <p:cNvPr id="54" name="AutoShape 6"/>
            <p:cNvSpPr>
              <a:spLocks noChangeAspect="1" noChangeArrowheads="1" noTextEdit="1"/>
            </p:cNvSpPr>
            <p:nvPr/>
          </p:nvSpPr>
          <p:spPr bwMode="invGray">
            <a:xfrm>
              <a:off x="384" y="331"/>
              <a:ext cx="912" cy="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5" name="Rectangle 7"/>
            <p:cNvSpPr>
              <a:spLocks noChangeArrowheads="1"/>
            </p:cNvSpPr>
            <p:nvPr/>
          </p:nvSpPr>
          <p:spPr bwMode="invGray">
            <a:xfrm>
              <a:off x="640" y="652"/>
              <a:ext cx="42" cy="15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6" name="Freeform 8"/>
            <p:cNvSpPr>
              <a:spLocks/>
            </p:cNvSpPr>
            <p:nvPr/>
          </p:nvSpPr>
          <p:spPr bwMode="invGray">
            <a:xfrm>
              <a:off x="882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57" name="Freeform 9"/>
            <p:cNvSpPr>
              <a:spLocks/>
            </p:cNvSpPr>
            <p:nvPr/>
          </p:nvSpPr>
          <p:spPr bwMode="invGray">
            <a:xfrm>
              <a:off x="467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0" name="Freeform 10"/>
            <p:cNvSpPr>
              <a:spLocks noEditPoints="1"/>
            </p:cNvSpPr>
            <p:nvPr/>
          </p:nvSpPr>
          <p:spPr bwMode="invGray">
            <a:xfrm>
              <a:off x="1046" y="648"/>
              <a:ext cx="165" cy="166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1" name="Freeform 11"/>
            <p:cNvSpPr>
              <a:spLocks/>
            </p:cNvSpPr>
            <p:nvPr/>
          </p:nvSpPr>
          <p:spPr bwMode="invGray">
            <a:xfrm>
              <a:off x="735" y="648"/>
              <a:ext cx="108" cy="166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2" name="Freeform 12"/>
            <p:cNvSpPr>
              <a:spLocks/>
            </p:cNvSpPr>
            <p:nvPr/>
          </p:nvSpPr>
          <p:spPr bwMode="invGray">
            <a:xfrm>
              <a:off x="384" y="462"/>
              <a:ext cx="39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invGray">
            <a:xfrm>
              <a:off x="494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8" name="Freeform 14"/>
            <p:cNvSpPr>
              <a:spLocks/>
            </p:cNvSpPr>
            <p:nvPr/>
          </p:nvSpPr>
          <p:spPr bwMode="invGray">
            <a:xfrm>
              <a:off x="601" y="333"/>
              <a:ext cx="39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79" name="Freeform 15"/>
            <p:cNvSpPr>
              <a:spLocks/>
            </p:cNvSpPr>
            <p:nvPr/>
          </p:nvSpPr>
          <p:spPr bwMode="invGray">
            <a:xfrm>
              <a:off x="711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0" name="Freeform 16"/>
            <p:cNvSpPr>
              <a:spLocks/>
            </p:cNvSpPr>
            <p:nvPr/>
          </p:nvSpPr>
          <p:spPr bwMode="invGray">
            <a:xfrm>
              <a:off x="818" y="462"/>
              <a:ext cx="42" cy="81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1" name="Freeform 17"/>
            <p:cNvSpPr>
              <a:spLocks/>
            </p:cNvSpPr>
            <p:nvPr/>
          </p:nvSpPr>
          <p:spPr bwMode="invGray">
            <a:xfrm>
              <a:off x="928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2" name="Freeform 18"/>
            <p:cNvSpPr>
              <a:spLocks/>
            </p:cNvSpPr>
            <p:nvPr/>
          </p:nvSpPr>
          <p:spPr bwMode="invGray">
            <a:xfrm>
              <a:off x="1037" y="333"/>
              <a:ext cx="40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3" name="Freeform 19"/>
            <p:cNvSpPr>
              <a:spLocks/>
            </p:cNvSpPr>
            <p:nvPr/>
          </p:nvSpPr>
          <p:spPr bwMode="invGray">
            <a:xfrm>
              <a:off x="1145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4" name="Freeform 20"/>
            <p:cNvSpPr>
              <a:spLocks/>
            </p:cNvSpPr>
            <p:nvPr/>
          </p:nvSpPr>
          <p:spPr bwMode="invGray">
            <a:xfrm>
              <a:off x="1254" y="462"/>
              <a:ext cx="40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38" name="Rectangle 7"/>
          <p:cNvSpPr>
            <a:spLocks noChangeArrowheads="1"/>
          </p:cNvSpPr>
          <p:nvPr userDrawn="1"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5" y="4782759"/>
            <a:ext cx="10814050" cy="384175"/>
          </a:xfrm>
        </p:spPr>
        <p:txBody>
          <a:bodyPr/>
          <a:lstStyle>
            <a:lvl1pPr marL="0" indent="0">
              <a:buFontTx/>
              <a:buNone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5273253"/>
            <a:ext cx="10814050" cy="384175"/>
          </a:xfrm>
        </p:spPr>
        <p:txBody>
          <a:bodyPr/>
          <a:lstStyle>
            <a:lvl1pPr marL="0" indent="0">
              <a:buFontTx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3" name="Rectangle 4"/>
          <p:cNvSpPr>
            <a:spLocks noChangeArrowheads="1"/>
          </p:cNvSpPr>
          <p:nvPr userDrawn="1"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 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egue texture.jpg"/>
          <p:cNvPicPr>
            <a:picLocks noChangeAspect="1"/>
          </p:cNvPicPr>
          <p:nvPr/>
        </p:nvPicPr>
        <p:blipFill>
          <a:blip r:embed="rId2" cstate="print"/>
          <a:srcRect r="2996"/>
          <a:stretch>
            <a:fillRect/>
          </a:stretch>
        </p:blipFill>
        <p:spPr>
          <a:xfrm>
            <a:off x="444384" y="3106739"/>
            <a:ext cx="11300057" cy="3438525"/>
          </a:xfrm>
          <a:prstGeom prst="rect">
            <a:avLst/>
          </a:prstGeom>
        </p:spPr>
      </p:pic>
      <p:sp>
        <p:nvSpPr>
          <p:cNvPr id="27" name="Rectangle 3"/>
          <p:cNvSpPr>
            <a:spLocks noChangeArrowheads="1"/>
          </p:cNvSpPr>
          <p:nvPr/>
        </p:nvSpPr>
        <p:spPr bwMode="white">
          <a:xfrm>
            <a:off x="0" y="0"/>
            <a:ext cx="12188825" cy="177800"/>
          </a:xfrm>
          <a:prstGeom prst="rect">
            <a:avLst/>
          </a:prstGeom>
          <a:solidFill>
            <a:schemeClr val="bg2"/>
          </a:solidFill>
          <a:ln w="2540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47" name="Rectangle 3"/>
          <p:cNvSpPr>
            <a:spLocks noChangeArrowheads="1"/>
          </p:cNvSpPr>
          <p:nvPr/>
        </p:nvSpPr>
        <p:spPr bwMode="hidden">
          <a:xfrm>
            <a:off x="0" y="0"/>
            <a:ext cx="12188825" cy="177800"/>
          </a:xfrm>
          <a:prstGeom prst="rect">
            <a:avLst/>
          </a:prstGeom>
          <a:solidFill>
            <a:srgbClr val="08252E"/>
          </a:solidFill>
          <a:ln w="2540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pic>
        <p:nvPicPr>
          <p:cNvPr id="16" name="Picture 15" descr="segue texture.jpg"/>
          <p:cNvPicPr>
            <a:picLocks noChangeAspect="1"/>
          </p:cNvPicPr>
          <p:nvPr/>
        </p:nvPicPr>
        <p:blipFill>
          <a:blip r:embed="rId2" cstate="print"/>
          <a:srcRect t="95236" r="2996"/>
          <a:stretch>
            <a:fillRect/>
          </a:stretch>
        </p:blipFill>
        <p:spPr>
          <a:xfrm>
            <a:off x="444384" y="6381456"/>
            <a:ext cx="11300057" cy="163808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289735" y="3022900"/>
            <a:ext cx="11589374" cy="3357797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417121"/>
            <a:ext cx="10813350" cy="2407042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81481E-6 L -1.94444E-6 -0.48102 " pathEditMode="relative" rAng="0" ptsTypes="AA">
                                      <p:cBhvr>
                                        <p:cTn id="9" dur="1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egue texture.jpg"/>
          <p:cNvPicPr>
            <a:picLocks noChangeAspect="1"/>
          </p:cNvPicPr>
          <p:nvPr/>
        </p:nvPicPr>
        <p:blipFill>
          <a:blip r:embed="rId2" cstate="print"/>
          <a:srcRect r="2996"/>
          <a:stretch>
            <a:fillRect/>
          </a:stretch>
        </p:blipFill>
        <p:spPr>
          <a:xfrm>
            <a:off x="444384" y="3106739"/>
            <a:ext cx="11300057" cy="3438525"/>
          </a:xfrm>
          <a:prstGeom prst="rect">
            <a:avLst/>
          </a:prstGeom>
        </p:spPr>
      </p:pic>
      <p:sp>
        <p:nvSpPr>
          <p:cNvPr id="27" name="Rectangle 3"/>
          <p:cNvSpPr>
            <a:spLocks noChangeArrowheads="1"/>
          </p:cNvSpPr>
          <p:nvPr/>
        </p:nvSpPr>
        <p:spPr bwMode="white">
          <a:xfrm>
            <a:off x="0" y="0"/>
            <a:ext cx="12188825" cy="177800"/>
          </a:xfrm>
          <a:prstGeom prst="rect">
            <a:avLst/>
          </a:prstGeom>
          <a:solidFill>
            <a:schemeClr val="bg2"/>
          </a:solidFill>
          <a:ln w="2540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47" name="Rectangle 3"/>
          <p:cNvSpPr>
            <a:spLocks noChangeArrowheads="1"/>
          </p:cNvSpPr>
          <p:nvPr/>
        </p:nvSpPr>
        <p:spPr bwMode="hidden">
          <a:xfrm>
            <a:off x="0" y="0"/>
            <a:ext cx="12188825" cy="177800"/>
          </a:xfrm>
          <a:prstGeom prst="rect">
            <a:avLst/>
          </a:prstGeom>
          <a:solidFill>
            <a:srgbClr val="08252E"/>
          </a:solidFill>
          <a:ln w="2540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9735" y="3022900"/>
            <a:ext cx="11589374" cy="1720550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774540"/>
            <a:ext cx="10813350" cy="2407042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89" y="432215"/>
            <a:ext cx="11438251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10896" y="1344168"/>
            <a:ext cx="11424906" cy="4965192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buClr>
                <a:srgbClr val="96CA4B"/>
              </a:buClr>
              <a:tabLst/>
              <a:defRPr sz="22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tabLst/>
              <a:defRPr>
                <a:solidFill>
                  <a:schemeClr val="bg1"/>
                </a:solidFill>
                <a:latin typeface="+mj-lt"/>
              </a:defRPr>
            </a:lvl2pPr>
            <a:lvl3pPr>
              <a:tabLst/>
              <a:defRPr>
                <a:solidFill>
                  <a:schemeClr val="bg1"/>
                </a:solidFill>
                <a:latin typeface="+mj-lt"/>
              </a:defRPr>
            </a:lvl3pPr>
            <a:lvl4pPr>
              <a:tabLst/>
              <a:defRPr>
                <a:solidFill>
                  <a:schemeClr val="bg1"/>
                </a:solidFill>
                <a:latin typeface="+mj-lt"/>
              </a:defRPr>
            </a:lvl4pPr>
            <a:lvl5pPr>
              <a:tabLst/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06190" y="1339745"/>
            <a:ext cx="5360092" cy="4965700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defRPr sz="18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defRPr sz="1400">
                <a:solidFill>
                  <a:schemeClr val="bg1"/>
                </a:solidFill>
                <a:latin typeface="+mj-lt"/>
              </a:defRPr>
            </a:lvl2pPr>
            <a:lvl3pPr>
              <a:defRPr sz="1200">
                <a:solidFill>
                  <a:schemeClr val="bg1"/>
                </a:solidFill>
                <a:latin typeface="+mj-lt"/>
              </a:defRPr>
            </a:lvl3pPr>
            <a:lvl4pPr>
              <a:defRPr sz="1100">
                <a:solidFill>
                  <a:schemeClr val="bg1"/>
                </a:solidFill>
                <a:latin typeface="+mj-lt"/>
              </a:defRPr>
            </a:lvl4pPr>
            <a:lvl5pPr>
              <a:defRPr sz="11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115987" y="1339745"/>
            <a:ext cx="5628454" cy="4965700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defRPr sz="18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defRPr sz="1400">
                <a:solidFill>
                  <a:schemeClr val="bg1"/>
                </a:solidFill>
                <a:latin typeface="+mj-lt"/>
              </a:defRPr>
            </a:lvl2pPr>
            <a:lvl3pPr>
              <a:defRPr sz="1200">
                <a:solidFill>
                  <a:schemeClr val="bg1"/>
                </a:solidFill>
                <a:latin typeface="+mj-lt"/>
              </a:defRPr>
            </a:lvl3pPr>
            <a:lvl4pPr>
              <a:defRPr sz="1100">
                <a:solidFill>
                  <a:schemeClr val="bg1"/>
                </a:solidFill>
                <a:latin typeface="+mj-lt"/>
              </a:defRPr>
            </a:lvl4pPr>
            <a:lvl5pPr>
              <a:defRPr sz="11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6189" y="432215"/>
            <a:ext cx="11438251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with 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88" y="432215"/>
            <a:ext cx="11438251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19534" y="1339745"/>
            <a:ext cx="5346747" cy="4965700"/>
          </a:xfrm>
        </p:spPr>
        <p:txBody>
          <a:bodyPr/>
          <a:lstStyle>
            <a:lvl1pPr>
              <a:lnSpc>
                <a:spcPct val="95000"/>
              </a:lnSpc>
              <a:spcBef>
                <a:spcPts val="1480"/>
              </a:spcBef>
              <a:defRPr sz="22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959819" y="1747684"/>
            <a:ext cx="4314844" cy="646331"/>
          </a:xfrm>
        </p:spPr>
        <p:txBody>
          <a:bodyPr>
            <a:noAutofit/>
          </a:bodyPr>
          <a:lstStyle>
            <a:lvl1pPr marL="114300" indent="-11430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2000" b="0" kern="1200" spc="0" baseline="0" dirty="0" smtClean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  <a:lvl2pPr marL="114300" indent="-114300" algn="l" defTabSz="91440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2pPr>
            <a:lvl3pPr marL="114300" indent="-114300" algn="l" defTabSz="91440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3pPr>
            <a:lvl4pPr marL="114300" indent="-114300" algn="l" defTabSz="91440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4pPr>
            <a:lvl5pPr marL="114300" indent="-114300" algn="l" defTabSz="91440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“This is the sample </a:t>
            </a:r>
            <a:br>
              <a:rPr lang="en-US" dirty="0"/>
            </a:br>
            <a:r>
              <a:rPr lang="en-US" dirty="0"/>
              <a:t>pull quote.”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7077456" y="4736592"/>
            <a:ext cx="4315968" cy="3383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2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90" y="432215"/>
            <a:ext cx="11448832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2-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190" y="301752"/>
            <a:ext cx="5497160" cy="838200"/>
          </a:xfrm>
          <a:ln>
            <a:solidFill>
              <a:schemeClr val="bg1">
                <a:lumMod val="50000"/>
              </a:schemeClr>
            </a:solidFill>
          </a:ln>
        </p:spPr>
        <p:txBody>
          <a:bodyPr vert="horz" lIns="82296" tIns="45720" rIns="82296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Two Column</a:t>
            </a:r>
            <a:br>
              <a:rPr lang="en-US" dirty="0"/>
            </a:br>
            <a:r>
              <a:rPr lang="en-US" dirty="0"/>
              <a:t>Title Left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292530" y="1600200"/>
            <a:ext cx="5521538" cy="452628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  <a:lvl2pPr marL="635000" indent="-228600">
              <a:buClr>
                <a:schemeClr val="accent5"/>
              </a:buClr>
              <a:buFont typeface="Arial" pitchFamily="34" charset="0"/>
              <a:buChar char="•"/>
              <a:tabLst/>
              <a:defRPr>
                <a:solidFill>
                  <a:schemeClr val="bg1"/>
                </a:solidFill>
                <a:latin typeface="+mj-lt"/>
              </a:defRPr>
            </a:lvl2pPr>
          </a:lstStyle>
          <a:p>
            <a:pPr lvl="0"/>
            <a:r>
              <a:rPr lang="en-US" dirty="0"/>
              <a:t>Body copy uses sentence capital letters only, size 20, left aligned</a:t>
            </a:r>
          </a:p>
          <a:p>
            <a:pPr lvl="1"/>
            <a:r>
              <a:rPr lang="en-US" dirty="0"/>
              <a:t>Sub-bullets are size 18 </a:t>
            </a:r>
            <a:br>
              <a:rPr lang="en-US" dirty="0"/>
            </a:br>
            <a:r>
              <a:rPr lang="en-US" dirty="0"/>
              <a:t>and indented</a:t>
            </a:r>
          </a:p>
          <a:p>
            <a:pPr lvl="1"/>
            <a:r>
              <a:rPr lang="en-US" dirty="0"/>
              <a:t>Hyperlink: www.cisco.com </a:t>
            </a:r>
          </a:p>
          <a:p>
            <a:pPr lvl="0"/>
            <a:r>
              <a:rPr lang="en-US" dirty="0"/>
              <a:t>Use Cisco highlight color, bold, or both when emphasizing words, </a:t>
            </a:r>
            <a:br>
              <a:rPr lang="en-US" dirty="0"/>
            </a:br>
            <a:r>
              <a:rPr lang="en-US" dirty="0"/>
              <a:t>do not italicize; use yellow on the </a:t>
            </a:r>
            <a:br>
              <a:rPr lang="en-US" dirty="0"/>
            </a:br>
            <a:r>
              <a:rPr lang="en-US" dirty="0"/>
              <a:t>black template and red for the white template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423511" y="1600200"/>
            <a:ext cx="5338705" cy="4526280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  <a:latin typeface="+mj-lt"/>
              </a:defRPr>
            </a:lvl1pPr>
            <a:lvl2pPr marL="635000" indent="-228600">
              <a:buClr>
                <a:srgbClr val="96CA4B"/>
              </a:buClr>
              <a:buFont typeface="Arial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2pPr>
          </a:lstStyle>
          <a:p>
            <a:pPr lvl="0"/>
            <a:r>
              <a:rPr lang="en-US" dirty="0"/>
              <a:t>Body copy uses sentence capital letters only, size 20, left aligned</a:t>
            </a:r>
          </a:p>
          <a:p>
            <a:pPr lvl="1"/>
            <a:r>
              <a:rPr lang="en-US" dirty="0"/>
              <a:t>Sub-bullets are size 18 </a:t>
            </a:r>
            <a:br>
              <a:rPr lang="en-US" dirty="0"/>
            </a:br>
            <a:r>
              <a:rPr lang="en-US" dirty="0"/>
              <a:t>and indented</a:t>
            </a:r>
          </a:p>
          <a:p>
            <a:pPr lvl="1"/>
            <a:r>
              <a:rPr lang="en-US" dirty="0"/>
              <a:t>Hyperlink: www.cisco.com </a:t>
            </a:r>
          </a:p>
          <a:p>
            <a:pPr lvl="0"/>
            <a:r>
              <a:rPr lang="en-US" dirty="0"/>
              <a:t>Use Cisco highlight color, bold, or both when emphasizing words, do not italicize; use yellow on the black template and red for the white template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428232" y="310896"/>
            <a:ext cx="5193792" cy="841248"/>
          </a:xfrm>
          <a:ln>
            <a:solidFill>
              <a:schemeClr val="bg1">
                <a:lumMod val="50000"/>
              </a:schemeClr>
            </a:solidFill>
          </a:ln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Two Column</a:t>
            </a:r>
            <a:br>
              <a:rPr lang="en-US" dirty="0"/>
            </a:br>
            <a:r>
              <a:rPr lang="en-US" dirty="0"/>
              <a:t>Title Right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3-Column Layout 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5882" y="1600201"/>
            <a:ext cx="3495823" cy="43910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4388823" y="1600200"/>
            <a:ext cx="3457733" cy="436245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6"/>
          </p:nvPr>
        </p:nvSpPr>
        <p:spPr>
          <a:xfrm>
            <a:off x="8398863" y="1600201"/>
            <a:ext cx="3510635" cy="433387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+mj-lt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7"/>
          </p:nvPr>
        </p:nvSpPr>
        <p:spPr>
          <a:xfrm>
            <a:off x="292608" y="100584"/>
            <a:ext cx="3557016" cy="1152144"/>
          </a:xfrm>
          <a:ln>
            <a:solidFill>
              <a:schemeClr val="bg1">
                <a:lumMod val="50000"/>
              </a:schemeClr>
            </a:solidFill>
          </a:ln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000" b="0" kern="1200" spc="0" baseline="0" dirty="0" smtClean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4343400" y="100584"/>
            <a:ext cx="3465576" cy="1152144"/>
          </a:xfrm>
          <a:ln>
            <a:solidFill>
              <a:schemeClr val="bg1">
                <a:lumMod val="50000"/>
              </a:schemeClr>
            </a:solidFill>
          </a:ln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000" b="0" kern="1200" spc="0" baseline="0" smtClean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20"/>
          </p:nvPr>
        </p:nvSpPr>
        <p:spPr>
          <a:xfrm>
            <a:off x="8360758" y="100584"/>
            <a:ext cx="3511296" cy="1152144"/>
          </a:xfrm>
          <a:ln>
            <a:solidFill>
              <a:schemeClr val="bg1">
                <a:lumMod val="50000"/>
              </a:schemeClr>
            </a:solidFill>
          </a:ln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3000" b="0" kern="1200" spc="0" baseline="0" smtClean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>
            <a:spLocks noGrp="1"/>
          </p:cNvSpPr>
          <p:nvPr>
            <p:ph type="title" hasCustomPrompt="1"/>
          </p:nvPr>
        </p:nvSpPr>
        <p:spPr>
          <a:xfrm>
            <a:off x="329210" y="439710"/>
            <a:ext cx="11420017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36" name="Chart Placeholder 35"/>
          <p:cNvSpPr>
            <a:spLocks noGrp="1"/>
          </p:cNvSpPr>
          <p:nvPr>
            <p:ph type="chart" sz="quarter" idx="10"/>
          </p:nvPr>
        </p:nvSpPr>
        <p:spPr>
          <a:xfrm>
            <a:off x="479561" y="1476375"/>
            <a:ext cx="11249684" cy="4305300"/>
          </a:xfrm>
        </p:spPr>
        <p:txBody>
          <a:bodyPr anchor="ctr" anchorCtr="1"/>
          <a:lstStyle>
            <a:lvl1pPr>
              <a:buNone/>
              <a:defRPr>
                <a:latin typeface="+mj-lt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32535" y="6062115"/>
            <a:ext cx="9945743" cy="276999"/>
          </a:xfrm>
        </p:spPr>
        <p:txBody>
          <a:bodyPr wrap="square" anchor="b" anchorCtr="0">
            <a:noAutofit/>
          </a:bodyPr>
          <a:lstStyle>
            <a:lvl1pPr algn="l" defTabSz="804863">
              <a:lnSpc>
                <a:spcPct val="100000"/>
              </a:lnSpc>
              <a:spcBef>
                <a:spcPct val="50000"/>
              </a:spcBef>
              <a:buNone/>
              <a:defRPr sz="1200">
                <a:solidFill>
                  <a:schemeClr val="bg2">
                    <a:lumMod val="85000"/>
                  </a:schemeClr>
                </a:solidFill>
                <a:latin typeface="+mj-lt"/>
              </a:defRPr>
            </a:lvl1pPr>
            <a:lvl2pPr>
              <a:buFont typeface="Arial" pitchFamily="34" charset="0"/>
              <a:buNone/>
              <a:defRPr sz="1400"/>
            </a:lvl2pPr>
            <a:lvl3pPr>
              <a:buFont typeface="Arial" pitchFamily="34" charset="0"/>
              <a:buNone/>
              <a:defRPr sz="1400"/>
            </a:lvl3pPr>
            <a:lvl4pPr>
              <a:buFont typeface="Arial" pitchFamily="34" charset="0"/>
              <a:buNone/>
              <a:defRPr sz="1400"/>
            </a:lvl4pPr>
            <a:lvl5pPr>
              <a:buFont typeface="Arial" pitchFamily="34" charset="0"/>
              <a:buNone/>
              <a:defRPr sz="1400"/>
            </a:lvl5pPr>
          </a:lstStyle>
          <a:p>
            <a:pPr lvl="0"/>
            <a:r>
              <a:rPr lang="en-US" dirty="0"/>
              <a:t>Source: Placeholder for Notes Is 12 Points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title_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189" y="5430244"/>
            <a:ext cx="11408626" cy="838200"/>
          </a:xfrm>
        </p:spPr>
        <p:txBody>
          <a:bodyPr vert="horz" lIns="82296" tIns="45720" rIns="82296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29098" y="1600200"/>
            <a:ext cx="5338705" cy="3749040"/>
          </a:xfrm>
        </p:spPr>
        <p:txBody>
          <a:bodyPr anchor="ctr" anchorCtr="0">
            <a:noAutofit/>
          </a:bodyPr>
          <a:lstStyle>
            <a:lvl1pPr marL="0" indent="0">
              <a:buFontTx/>
              <a:buNone/>
              <a:defRPr sz="240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Simple text goes here and can wrap to accommodate more lines of information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6496644" y="1947672"/>
            <a:ext cx="4570809" cy="2990088"/>
          </a:xfrm>
        </p:spPr>
        <p:txBody>
          <a:bodyPr anchor="ctr" anchorCtr="1"/>
          <a:lstStyle>
            <a:lvl1pPr algn="ctr">
              <a:buFontTx/>
              <a:buNone/>
              <a:defRPr>
                <a:latin typeface="+mj-lt"/>
              </a:defRPr>
            </a:lvl1pPr>
          </a:lstStyle>
          <a:p>
            <a:r>
              <a:rPr lang="en-US" dirty="0"/>
              <a:t>Insert photo here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egue texture.jpg"/>
          <p:cNvPicPr>
            <a:picLocks noChangeAspect="1"/>
          </p:cNvPicPr>
          <p:nvPr userDrawn="1"/>
        </p:nvPicPr>
        <p:blipFill>
          <a:blip r:embed="rId2" cstate="print"/>
          <a:srcRect r="2996"/>
          <a:stretch>
            <a:fillRect/>
          </a:stretch>
        </p:blipFill>
        <p:spPr>
          <a:xfrm>
            <a:off x="444384" y="3106741"/>
            <a:ext cx="11300057" cy="3438525"/>
          </a:xfrm>
          <a:prstGeom prst="rect">
            <a:avLst/>
          </a:prstGeom>
        </p:spPr>
      </p:pic>
      <p:sp>
        <p:nvSpPr>
          <p:cNvPr id="27" name="Rectangle 3"/>
          <p:cNvSpPr>
            <a:spLocks noChangeArrowheads="1"/>
          </p:cNvSpPr>
          <p:nvPr userDrawn="1"/>
        </p:nvSpPr>
        <p:spPr bwMode="white">
          <a:xfrm>
            <a:off x="0" y="0"/>
            <a:ext cx="12188825" cy="177800"/>
          </a:xfrm>
          <a:prstGeom prst="rect">
            <a:avLst/>
          </a:prstGeom>
          <a:solidFill>
            <a:schemeClr val="bg2"/>
          </a:solidFill>
          <a:ln w="2540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47" name="Rectangle 3"/>
          <p:cNvSpPr>
            <a:spLocks noChangeArrowheads="1"/>
          </p:cNvSpPr>
          <p:nvPr userDrawn="1"/>
        </p:nvSpPr>
        <p:spPr bwMode="hidden">
          <a:xfrm>
            <a:off x="0" y="0"/>
            <a:ext cx="12188825" cy="177800"/>
          </a:xfrm>
          <a:prstGeom prst="rect">
            <a:avLst/>
          </a:prstGeom>
          <a:solidFill>
            <a:srgbClr val="08252E"/>
          </a:solidFill>
          <a:ln w="2540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pic>
        <p:nvPicPr>
          <p:cNvPr id="16" name="Picture 15" descr="segue texture.jpg"/>
          <p:cNvPicPr>
            <a:picLocks noChangeAspect="1"/>
          </p:cNvPicPr>
          <p:nvPr userDrawn="1"/>
        </p:nvPicPr>
        <p:blipFill>
          <a:blip r:embed="rId2" cstate="print"/>
          <a:srcRect t="95236" r="2996"/>
          <a:stretch>
            <a:fillRect/>
          </a:stretch>
        </p:blipFill>
        <p:spPr>
          <a:xfrm>
            <a:off x="444384" y="6381456"/>
            <a:ext cx="11300057" cy="163808"/>
          </a:xfrm>
          <a:prstGeom prst="rect">
            <a:avLst/>
          </a:prstGeom>
        </p:spPr>
      </p:pic>
      <p:sp>
        <p:nvSpPr>
          <p:cNvPr id="31" name="Rectangle 30"/>
          <p:cNvSpPr/>
          <p:nvPr userDrawn="1"/>
        </p:nvSpPr>
        <p:spPr>
          <a:xfrm>
            <a:off x="289736" y="3022902"/>
            <a:ext cx="11589374" cy="3357797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417121"/>
            <a:ext cx="10813350" cy="2407042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81481E-6 L -1.94444E-6 -0.48102 " pathEditMode="relative" rAng="0" ptsTypes="AA">
                                      <p:cBhvr>
                                        <p:cTn id="9" dur="1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" grpId="0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189" y="5430244"/>
            <a:ext cx="11408626" cy="838200"/>
          </a:xfrm>
        </p:spPr>
        <p:txBody>
          <a:bodyPr vert="horz" lIns="82296" tIns="45720" rIns="82296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3422" y="5852161"/>
            <a:ext cx="10813351" cy="384175"/>
          </a:xfrm>
        </p:spPr>
        <p:txBody>
          <a:bodyPr anchor="b" anchorCtr="0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accent2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 and Title Go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2532" y="649224"/>
            <a:ext cx="10813350" cy="4480560"/>
          </a:xfrm>
        </p:spPr>
        <p:txBody>
          <a:bodyPr/>
          <a:lstStyle>
            <a:lvl1pPr marL="233363" indent="-233363" algn="l" defTabSz="914400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Arial" pitchFamily="34" charset="0"/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22" presetClass="entr" presetSubtype="4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4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06190" y="1918741"/>
            <a:ext cx="5488498" cy="3020518"/>
          </a:xfrm>
        </p:spPr>
        <p:txBody>
          <a:bodyPr vert="horz" lIns="82296" tIns="45720" rIns="82296" bIns="4572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Telling Shared Experiences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561650" y="310896"/>
            <a:ext cx="5192439" cy="6208776"/>
          </a:xfrm>
        </p:spPr>
        <p:txBody>
          <a:bodyPr anchor="ctr" anchorCtr="0">
            <a:noAutofit/>
          </a:bodyPr>
          <a:lstStyle>
            <a:lvl1pPr marL="0" indent="0">
              <a:buFontTx/>
              <a:buNone/>
              <a:defRPr sz="2000" baseline="0">
                <a:solidFill>
                  <a:schemeClr val="bg1"/>
                </a:solidFill>
                <a:latin typeface="+mj-lt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Tell your story here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096" y="4279393"/>
            <a:ext cx="6244863" cy="384175"/>
          </a:xfr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rgbClr val="6DB344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Presenter Name and Title Go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8186" y="3282696"/>
            <a:ext cx="6281773" cy="1022350"/>
          </a:xfrm>
        </p:spPr>
        <p:txBody>
          <a:bodyPr vert="horz" lIns="82296" tIns="45720" rIns="82296" bIns="45720" rtlCol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 hasCustomPrompt="1"/>
          </p:nvPr>
        </p:nvSpPr>
        <p:spPr>
          <a:xfrm>
            <a:off x="7385243" y="1917700"/>
            <a:ext cx="3567771" cy="2889250"/>
          </a:xfrm>
        </p:spPr>
        <p:txBody>
          <a:bodyPr anchor="ctr" anchorCtr="1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grpSp>
        <p:nvGrpSpPr>
          <p:cNvPr id="24" name="Group 67"/>
          <p:cNvGrpSpPr/>
          <p:nvPr/>
        </p:nvGrpSpPr>
        <p:grpSpPr>
          <a:xfrm>
            <a:off x="455613" y="301884"/>
            <a:ext cx="921134" cy="491082"/>
            <a:chOff x="609606" y="528528"/>
            <a:chExt cx="1444732" cy="763787"/>
          </a:xfrm>
          <a:solidFill>
            <a:schemeClr val="bg1"/>
          </a:solidFill>
        </p:grpSpPr>
        <p:sp>
          <p:nvSpPr>
            <p:cNvPr id="25" name="Rectangle 24"/>
            <p:cNvSpPr>
              <a:spLocks noChangeArrowheads="1"/>
            </p:cNvSpPr>
            <p:nvPr/>
          </p:nvSpPr>
          <p:spPr bwMode="black">
            <a:xfrm>
              <a:off x="1016583" y="1035671"/>
              <a:ext cx="65914" cy="2497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black">
            <a:xfrm>
              <a:off x="1400565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black">
            <a:xfrm>
              <a:off x="740666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9" name="Freeform 28"/>
            <p:cNvSpPr>
              <a:spLocks noEditPoints="1"/>
            </p:cNvSpPr>
            <p:nvPr/>
          </p:nvSpPr>
          <p:spPr bwMode="black">
            <a:xfrm>
              <a:off x="1660386" y="1028755"/>
              <a:ext cx="262121" cy="263560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black">
            <a:xfrm>
              <a:off x="1167569" y="1028755"/>
              <a:ext cx="170915" cy="263560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black">
            <a:xfrm>
              <a:off x="609606" y="732922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black">
            <a:xfrm>
              <a:off x="783587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black">
            <a:xfrm>
              <a:off x="954502" y="528528"/>
              <a:ext cx="62081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black">
            <a:xfrm>
              <a:off x="1128481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black">
            <a:xfrm>
              <a:off x="1298630" y="732922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black">
            <a:xfrm>
              <a:off x="1472609" y="646860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black">
            <a:xfrm>
              <a:off x="1646588" y="528528"/>
              <a:ext cx="62847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black">
            <a:xfrm>
              <a:off x="1817502" y="646864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black">
            <a:xfrm>
              <a:off x="1991491" y="732927"/>
              <a:ext cx="62847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</p:grpSp>
      <p:grpSp>
        <p:nvGrpSpPr>
          <p:cNvPr id="20" name="Group 67"/>
          <p:cNvGrpSpPr/>
          <p:nvPr userDrawn="1"/>
        </p:nvGrpSpPr>
        <p:grpSpPr>
          <a:xfrm>
            <a:off x="455614" y="301884"/>
            <a:ext cx="921133" cy="491082"/>
            <a:chOff x="609606" y="528528"/>
            <a:chExt cx="1444732" cy="763787"/>
          </a:xfrm>
          <a:solidFill>
            <a:schemeClr val="bg1"/>
          </a:solidFill>
        </p:grpSpPr>
        <p:sp>
          <p:nvSpPr>
            <p:cNvPr id="21" name="Rectangle 20"/>
            <p:cNvSpPr>
              <a:spLocks noChangeArrowheads="1"/>
            </p:cNvSpPr>
            <p:nvPr/>
          </p:nvSpPr>
          <p:spPr bwMode="black">
            <a:xfrm>
              <a:off x="1016583" y="1035671"/>
              <a:ext cx="65914" cy="24972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black">
            <a:xfrm>
              <a:off x="1400565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black">
            <a:xfrm>
              <a:off x="740666" y="1028755"/>
              <a:ext cx="190842" cy="263560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black">
            <a:xfrm>
              <a:off x="1660386" y="1028755"/>
              <a:ext cx="262121" cy="263560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black">
            <a:xfrm>
              <a:off x="1167569" y="1028755"/>
              <a:ext cx="170915" cy="263560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black">
            <a:xfrm>
              <a:off x="609606" y="732922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black">
            <a:xfrm>
              <a:off x="783587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black">
            <a:xfrm>
              <a:off x="954502" y="528528"/>
              <a:ext cx="62081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black">
            <a:xfrm>
              <a:off x="1128481" y="646860"/>
              <a:ext cx="62081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black">
            <a:xfrm>
              <a:off x="1298630" y="732922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black">
            <a:xfrm>
              <a:off x="1472609" y="646860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black">
            <a:xfrm>
              <a:off x="1646588" y="528528"/>
              <a:ext cx="62847" cy="39495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black">
            <a:xfrm>
              <a:off x="1817502" y="646864"/>
              <a:ext cx="62847" cy="214383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black">
            <a:xfrm>
              <a:off x="1991491" y="732927"/>
              <a:ext cx="62847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</p:grpSp>
    </p:spTree>
  </p:cSld>
  <p:clrMapOvr>
    <a:masterClrMapping/>
  </p:clrMapOvr>
  <p:transition>
    <p:wipe dir="r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9" name="Rounded Rectangle 8"/>
          <p:cNvSpPr/>
          <p:nvPr/>
        </p:nvSpPr>
        <p:spPr>
          <a:xfrm>
            <a:off x="2430699" y="-3578087"/>
            <a:ext cx="2305719" cy="1401417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0" y="-645215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Rounded Rectangle 10"/>
          <p:cNvSpPr/>
          <p:nvPr/>
        </p:nvSpPr>
        <p:spPr>
          <a:xfrm rot="10800000">
            <a:off x="1351370" y="-645215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8498613" y="1711187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0804454" y="834887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4" name="Rounded Rectangle 13"/>
          <p:cNvSpPr/>
          <p:nvPr/>
        </p:nvSpPr>
        <p:spPr>
          <a:xfrm rot="10800000">
            <a:off x="4047043" y="-3377648"/>
            <a:ext cx="2305719" cy="81484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909" y="484633"/>
            <a:ext cx="11670464" cy="4372131"/>
          </a:xfrm>
        </p:spPr>
        <p:txBody>
          <a:bodyPr anchor="b" anchorCtr="0"/>
          <a:lstStyle>
            <a:lvl1pPr marL="228600" indent="-228600">
              <a:buFont typeface="Arial" pitchFamily="34" charset="0"/>
              <a:buChar char="“"/>
              <a:defRPr sz="60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style”</a:t>
            </a:r>
          </a:p>
        </p:txBody>
      </p:sp>
      <p:sp>
        <p:nvSpPr>
          <p:cNvPr id="28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34775" y="5358903"/>
            <a:ext cx="11429936" cy="614362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2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</a:pPr>
            <a:r>
              <a:rPr lang="en-US" dirty="0"/>
              <a:t>Source</a:t>
            </a:r>
          </a:p>
        </p:txBody>
      </p:sp>
      <p:sp>
        <p:nvSpPr>
          <p:cNvPr id="23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" grpId="0"/>
      <p:bldP spid="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29" name="Rectangle 28"/>
          <p:cNvSpPr/>
          <p:nvPr/>
        </p:nvSpPr>
        <p:spPr>
          <a:xfrm>
            <a:off x="2521843" y="795528"/>
            <a:ext cx="7130463" cy="400507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521842" y="4794352"/>
            <a:ext cx="7128213" cy="9963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 hasCustomPrompt="1"/>
          </p:nvPr>
        </p:nvSpPr>
        <p:spPr>
          <a:xfrm>
            <a:off x="2532991" y="795528"/>
            <a:ext cx="7103800" cy="4005072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</p:spPr>
        <p:txBody>
          <a:bodyPr anchor="ctr" anchorCtr="0"/>
          <a:lstStyle>
            <a:lvl1pPr algn="ctr">
              <a:buFontTx/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753777" y="4873438"/>
            <a:ext cx="6763665" cy="838200"/>
          </a:xfrm>
        </p:spPr>
        <p:txBody>
          <a:bodyPr anchor="ctr"/>
          <a:lstStyle>
            <a:lvl1pPr>
              <a:defRPr sz="26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photo_top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32" name="Rectangle 31"/>
          <p:cNvSpPr/>
          <p:nvPr/>
        </p:nvSpPr>
        <p:spPr>
          <a:xfrm>
            <a:off x="450987" y="310896"/>
            <a:ext cx="4363599" cy="245973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 hasCustomPrompt="1"/>
          </p:nvPr>
        </p:nvSpPr>
        <p:spPr>
          <a:xfrm>
            <a:off x="450987" y="310896"/>
            <a:ext cx="4363599" cy="2459736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306191" y="3429000"/>
            <a:ext cx="9343297" cy="1421928"/>
          </a:xfrm>
        </p:spPr>
        <p:txBody>
          <a:bodyPr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Large photo </a:t>
            </a:r>
            <a:br>
              <a:rPr lang="en-US" dirty="0"/>
            </a:br>
            <a:r>
              <a:rPr lang="en-US" dirty="0"/>
              <a:t>caption here.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rait photo_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40" name="Rectangle 39"/>
          <p:cNvSpPr/>
          <p:nvPr/>
        </p:nvSpPr>
        <p:spPr>
          <a:xfrm>
            <a:off x="6655098" y="859536"/>
            <a:ext cx="4838964" cy="50292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 hasCustomPrompt="1"/>
          </p:nvPr>
        </p:nvSpPr>
        <p:spPr>
          <a:xfrm>
            <a:off x="6655098" y="859536"/>
            <a:ext cx="4838964" cy="5029200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anchor="ctr" anchorCtr="0"/>
          <a:lstStyle>
            <a:lvl1pPr algn="ctr">
              <a:buFontTx/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6191" y="728973"/>
            <a:ext cx="5798380" cy="1252227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p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48" name="Rectangle 47"/>
          <p:cNvSpPr/>
          <p:nvPr/>
        </p:nvSpPr>
        <p:spPr>
          <a:xfrm>
            <a:off x="4890343" y="311149"/>
            <a:ext cx="4356380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9" name="Picture Placeholder 25"/>
          <p:cNvSpPr>
            <a:spLocks noGrp="1"/>
          </p:cNvSpPr>
          <p:nvPr>
            <p:ph type="pic" sz="quarter" idx="11" hasCustomPrompt="1"/>
          </p:nvPr>
        </p:nvSpPr>
        <p:spPr>
          <a:xfrm>
            <a:off x="4890712" y="311149"/>
            <a:ext cx="4356013" cy="2660652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46501" y="311149"/>
            <a:ext cx="4382506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 hasCustomPrompt="1"/>
          </p:nvPr>
        </p:nvSpPr>
        <p:spPr>
          <a:xfrm>
            <a:off x="427653" y="311149"/>
            <a:ext cx="4401521" cy="2660652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0" name="Rectangle 49"/>
          <p:cNvSpPr/>
          <p:nvPr/>
        </p:nvSpPr>
        <p:spPr>
          <a:xfrm>
            <a:off x="9304020" y="311150"/>
            <a:ext cx="2451002" cy="130810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1" name="Picture Placeholder 25"/>
          <p:cNvSpPr>
            <a:spLocks noGrp="1"/>
          </p:cNvSpPr>
          <p:nvPr>
            <p:ph type="pic" sz="quarter" idx="12" hasCustomPrompt="1"/>
          </p:nvPr>
        </p:nvSpPr>
        <p:spPr>
          <a:xfrm>
            <a:off x="9304020" y="311150"/>
            <a:ext cx="2451001" cy="1308101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46501" y="3028951"/>
            <a:ext cx="3363339" cy="34589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3" name="Picture Placeholder 25"/>
          <p:cNvSpPr>
            <a:spLocks noGrp="1"/>
          </p:cNvSpPr>
          <p:nvPr>
            <p:ph type="pic" sz="quarter" idx="13" hasCustomPrompt="1"/>
          </p:nvPr>
        </p:nvSpPr>
        <p:spPr>
          <a:xfrm>
            <a:off x="427654" y="3028951"/>
            <a:ext cx="3382346" cy="3458934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880957" y="3028951"/>
            <a:ext cx="5365768" cy="34589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5" name="Picture Placeholder 25"/>
          <p:cNvSpPr>
            <a:spLocks noGrp="1"/>
          </p:cNvSpPr>
          <p:nvPr>
            <p:ph type="pic" sz="quarter" idx="14" hasCustomPrompt="1"/>
          </p:nvPr>
        </p:nvSpPr>
        <p:spPr>
          <a:xfrm>
            <a:off x="3876769" y="3028951"/>
            <a:ext cx="5369956" cy="3458934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6" name="Rectangle 55"/>
          <p:cNvSpPr/>
          <p:nvPr/>
        </p:nvSpPr>
        <p:spPr>
          <a:xfrm>
            <a:off x="9304020" y="1683658"/>
            <a:ext cx="2451002" cy="344215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7" name="Picture Placeholder 25"/>
          <p:cNvSpPr>
            <a:spLocks noGrp="1"/>
          </p:cNvSpPr>
          <p:nvPr>
            <p:ph type="pic" sz="quarter" idx="15" hasCustomPrompt="1"/>
          </p:nvPr>
        </p:nvSpPr>
        <p:spPr>
          <a:xfrm>
            <a:off x="9304020" y="1676400"/>
            <a:ext cx="2451001" cy="3449410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8" name="Rectangle 57"/>
          <p:cNvSpPr/>
          <p:nvPr/>
        </p:nvSpPr>
        <p:spPr>
          <a:xfrm>
            <a:off x="9304020" y="5182961"/>
            <a:ext cx="2451002" cy="130492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9" name="Picture Placeholder 25"/>
          <p:cNvSpPr>
            <a:spLocks noGrp="1"/>
          </p:cNvSpPr>
          <p:nvPr>
            <p:ph type="pic" sz="quarter" idx="16" hasCustomPrompt="1"/>
          </p:nvPr>
        </p:nvSpPr>
        <p:spPr>
          <a:xfrm>
            <a:off x="9304020" y="5182961"/>
            <a:ext cx="2451001" cy="1304925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>
            <a:outerShdw blurRad="114300" dist="38100" dir="5400000" algn="ctr" rotWithShape="0">
              <a:srgbClr val="000000">
                <a:alpha val="80000"/>
              </a:srgbClr>
            </a:outerShdw>
          </a:effectLst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7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18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20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hoto with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0986" y="310896"/>
            <a:ext cx="11299041" cy="607539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444385" y="310897"/>
            <a:ext cx="11296883" cy="6054185"/>
          </a:xfrm>
          <a:ln>
            <a:solidFill>
              <a:srgbClr val="08252E"/>
            </a:solidFill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baseline="0" dirty="0">
                <a:solidFill>
                  <a:srgbClr val="546568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Photo placeholder</a:t>
            </a:r>
          </a:p>
        </p:txBody>
      </p:sp>
      <p:pic>
        <p:nvPicPr>
          <p:cNvPr id="9" name="Picture 8" descr="segue texture.jpg"/>
          <p:cNvPicPr>
            <a:picLocks noChangeAspect="1"/>
          </p:cNvPicPr>
          <p:nvPr/>
        </p:nvPicPr>
        <p:blipFill>
          <a:blip r:embed="rId2" cstate="print"/>
          <a:srcRect t="95236" r="2996"/>
          <a:stretch>
            <a:fillRect/>
          </a:stretch>
        </p:blipFill>
        <p:spPr>
          <a:xfrm>
            <a:off x="444384" y="6381456"/>
            <a:ext cx="11300057" cy="163808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egue texture.jpg"/>
          <p:cNvPicPr>
            <a:picLocks noChangeAspect="1"/>
          </p:cNvPicPr>
          <p:nvPr userDrawn="1"/>
        </p:nvPicPr>
        <p:blipFill>
          <a:blip r:embed="rId2" cstate="print"/>
          <a:srcRect r="2996"/>
          <a:stretch>
            <a:fillRect/>
          </a:stretch>
        </p:blipFill>
        <p:spPr>
          <a:xfrm>
            <a:off x="444384" y="3106741"/>
            <a:ext cx="11300057" cy="3438525"/>
          </a:xfrm>
          <a:prstGeom prst="rect">
            <a:avLst/>
          </a:prstGeom>
        </p:spPr>
      </p:pic>
      <p:sp>
        <p:nvSpPr>
          <p:cNvPr id="27" name="Rectangle 3"/>
          <p:cNvSpPr>
            <a:spLocks noChangeArrowheads="1"/>
          </p:cNvSpPr>
          <p:nvPr userDrawn="1"/>
        </p:nvSpPr>
        <p:spPr bwMode="white">
          <a:xfrm>
            <a:off x="0" y="0"/>
            <a:ext cx="12188825" cy="177800"/>
          </a:xfrm>
          <a:prstGeom prst="rect">
            <a:avLst/>
          </a:prstGeom>
          <a:solidFill>
            <a:schemeClr val="bg2"/>
          </a:solidFill>
          <a:ln w="2540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47" name="Rectangle 3"/>
          <p:cNvSpPr>
            <a:spLocks noChangeArrowheads="1"/>
          </p:cNvSpPr>
          <p:nvPr userDrawn="1"/>
        </p:nvSpPr>
        <p:spPr bwMode="hidden">
          <a:xfrm>
            <a:off x="0" y="0"/>
            <a:ext cx="12188825" cy="177800"/>
          </a:xfrm>
          <a:prstGeom prst="rect">
            <a:avLst/>
          </a:prstGeom>
          <a:solidFill>
            <a:srgbClr val="08252E"/>
          </a:solidFill>
          <a:ln w="2540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289736" y="3022900"/>
            <a:ext cx="11589374" cy="1720550"/>
          </a:xfrm>
          <a:prstGeom prst="rect">
            <a:avLst/>
          </a:prstGeom>
          <a:solidFill>
            <a:srgbClr val="0825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5114" y="1774540"/>
            <a:ext cx="10813350" cy="2407042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88825" cy="6858000"/>
          </a:xfrm>
        </p:spPr>
        <p:txBody>
          <a:bodyPr anchor="ctr" anchorCtr="1">
            <a:noAutofit/>
          </a:bodyPr>
          <a:lstStyle>
            <a:lvl1pPr algn="ctr">
              <a:buNone/>
              <a:defRPr>
                <a:latin typeface="+mj-lt"/>
              </a:defRPr>
            </a:lvl1pPr>
          </a:lstStyle>
          <a:p>
            <a:r>
              <a:rPr lang="en-US" dirty="0"/>
              <a:t>Full bleed image placeholder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ndard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pic>
        <p:nvPicPr>
          <p:cNvPr id="55" name="Picture 54" descr="textur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6929" y="1786"/>
            <a:ext cx="12205754" cy="6856214"/>
          </a:xfrm>
          <a:prstGeom prst="rect">
            <a:avLst/>
          </a:prstGeom>
        </p:spPr>
      </p:pic>
      <p:sp>
        <p:nvSpPr>
          <p:cNvPr id="21" name="Media Placeholder 20"/>
          <p:cNvSpPr>
            <a:spLocks noGrp="1"/>
          </p:cNvSpPr>
          <p:nvPr>
            <p:ph type="media" sz="quarter" idx="10" hasCustomPrompt="1"/>
          </p:nvPr>
        </p:nvSpPr>
        <p:spPr>
          <a:xfrm>
            <a:off x="5853968" y="778669"/>
            <a:ext cx="5897880" cy="4425696"/>
          </a:xfrm>
          <a:solidFill>
            <a:schemeClr val="tx1">
              <a:lumMod val="50000"/>
            </a:schemeClr>
          </a:solidFill>
          <a:ln>
            <a:noFill/>
          </a:ln>
          <a:effectLst>
            <a:innerShdw blurRad="419100">
              <a:prstClr val="black">
                <a:alpha val="4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800" kern="120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icon to add video</a:t>
            </a:r>
          </a:p>
        </p:txBody>
      </p:sp>
      <p:grpSp>
        <p:nvGrpSpPr>
          <p:cNvPr id="20" name="Group 5"/>
          <p:cNvGrpSpPr>
            <a:grpSpLocks/>
          </p:cNvGrpSpPr>
          <p:nvPr/>
        </p:nvGrpSpPr>
        <p:grpSpPr bwMode="auto">
          <a:xfrm>
            <a:off x="455613" y="6096000"/>
            <a:ext cx="841815" cy="447676"/>
            <a:chOff x="384" y="331"/>
            <a:chExt cx="912" cy="485"/>
          </a:xfrm>
        </p:grpSpPr>
        <p:sp>
          <p:nvSpPr>
            <p:cNvPr id="23" name="AutoShape 6"/>
            <p:cNvSpPr>
              <a:spLocks noChangeAspect="1" noChangeArrowheads="1" noTextEdit="1"/>
            </p:cNvSpPr>
            <p:nvPr/>
          </p:nvSpPr>
          <p:spPr bwMode="invGray">
            <a:xfrm>
              <a:off x="384" y="331"/>
              <a:ext cx="912" cy="4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4" name="Rectangle 7"/>
            <p:cNvSpPr>
              <a:spLocks noChangeArrowheads="1"/>
            </p:cNvSpPr>
            <p:nvPr/>
          </p:nvSpPr>
          <p:spPr bwMode="invGray">
            <a:xfrm>
              <a:off x="640" y="652"/>
              <a:ext cx="42" cy="15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5" name="Freeform 8"/>
            <p:cNvSpPr>
              <a:spLocks/>
            </p:cNvSpPr>
            <p:nvPr/>
          </p:nvSpPr>
          <p:spPr bwMode="invGray">
            <a:xfrm>
              <a:off x="882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6" name="Freeform 9"/>
            <p:cNvSpPr>
              <a:spLocks/>
            </p:cNvSpPr>
            <p:nvPr/>
          </p:nvSpPr>
          <p:spPr bwMode="invGray">
            <a:xfrm>
              <a:off x="467" y="648"/>
              <a:ext cx="120" cy="166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7" name="Freeform 10"/>
            <p:cNvSpPr>
              <a:spLocks noEditPoints="1"/>
            </p:cNvSpPr>
            <p:nvPr/>
          </p:nvSpPr>
          <p:spPr bwMode="invGray">
            <a:xfrm>
              <a:off x="1046" y="648"/>
              <a:ext cx="165" cy="166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8" name="Freeform 11"/>
            <p:cNvSpPr>
              <a:spLocks/>
            </p:cNvSpPr>
            <p:nvPr/>
          </p:nvSpPr>
          <p:spPr bwMode="invGray">
            <a:xfrm>
              <a:off x="735" y="648"/>
              <a:ext cx="108" cy="166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29" name="Freeform 12"/>
            <p:cNvSpPr>
              <a:spLocks/>
            </p:cNvSpPr>
            <p:nvPr/>
          </p:nvSpPr>
          <p:spPr bwMode="invGray">
            <a:xfrm>
              <a:off x="384" y="462"/>
              <a:ext cx="39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invGray">
            <a:xfrm>
              <a:off x="494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invGray">
            <a:xfrm>
              <a:off x="601" y="333"/>
              <a:ext cx="39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invGray">
            <a:xfrm>
              <a:off x="711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invGray">
            <a:xfrm>
              <a:off x="818" y="462"/>
              <a:ext cx="42" cy="81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invGray">
            <a:xfrm>
              <a:off x="928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5" name="Freeform 18"/>
            <p:cNvSpPr>
              <a:spLocks/>
            </p:cNvSpPr>
            <p:nvPr/>
          </p:nvSpPr>
          <p:spPr bwMode="invGray">
            <a:xfrm>
              <a:off x="1037" y="333"/>
              <a:ext cx="40" cy="249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6" name="Freeform 19"/>
            <p:cNvSpPr>
              <a:spLocks/>
            </p:cNvSpPr>
            <p:nvPr/>
          </p:nvSpPr>
          <p:spPr bwMode="invGray">
            <a:xfrm>
              <a:off x="1145" y="407"/>
              <a:ext cx="39" cy="136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7" name="Freeform 20"/>
            <p:cNvSpPr>
              <a:spLocks/>
            </p:cNvSpPr>
            <p:nvPr/>
          </p:nvSpPr>
          <p:spPr bwMode="invGray">
            <a:xfrm>
              <a:off x="1254" y="462"/>
              <a:ext cx="40" cy="81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wipe dir="r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_gradi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3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ltGray">
          <a:xfrm>
            <a:off x="10347517" y="6584514"/>
            <a:ext cx="1083706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chemeClr val="bg1"/>
                </a:solidFill>
                <a:latin typeface="+mj-lt"/>
              </a:rPr>
              <a:t>Cisco Confidential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Cisco and/or its affiliates. All rights reserved.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34" name="Rectangle 33"/>
          <p:cNvSpPr>
            <a:spLocks noChangeArrowheads="1"/>
          </p:cNvSpPr>
          <p:nvPr/>
        </p:nvSpPr>
        <p:spPr bwMode="black">
          <a:xfrm>
            <a:off x="5884495" y="5844550"/>
            <a:ext cx="41443" cy="15701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5" name="Freeform 34"/>
          <p:cNvSpPr>
            <a:spLocks/>
          </p:cNvSpPr>
          <p:nvPr/>
        </p:nvSpPr>
        <p:spPr bwMode="black">
          <a:xfrm>
            <a:off x="6125923" y="5840202"/>
            <a:ext cx="119991" cy="165712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1" y="80"/>
              </a:cxn>
              <a:cxn ang="0">
                <a:pos x="0" y="40"/>
              </a:cxn>
              <a:cxn ang="0">
                <a:pos x="41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8" y="23"/>
                  <a:pt x="51" y="20"/>
                  <a:pt x="42" y="20"/>
                </a:cubicBezTo>
                <a:cubicBezTo>
                  <a:pt x="30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1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1" y="0"/>
                </a:cubicBezTo>
                <a:cubicBezTo>
                  <a:pt x="50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6" name="Freeform 35"/>
          <p:cNvSpPr>
            <a:spLocks/>
          </p:cNvSpPr>
          <p:nvPr/>
        </p:nvSpPr>
        <p:spPr bwMode="black">
          <a:xfrm>
            <a:off x="5711014" y="5840202"/>
            <a:ext cx="119991" cy="165712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7" y="23"/>
                  <a:pt x="51" y="20"/>
                  <a:pt x="42" y="20"/>
                </a:cubicBezTo>
                <a:cubicBezTo>
                  <a:pt x="29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0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0" y="0"/>
                </a:cubicBezTo>
                <a:cubicBezTo>
                  <a:pt x="49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7" name="Freeform 36"/>
          <p:cNvSpPr>
            <a:spLocks noEditPoints="1"/>
          </p:cNvSpPr>
          <p:nvPr/>
        </p:nvSpPr>
        <p:spPr bwMode="black">
          <a:xfrm>
            <a:off x="6289284" y="5840202"/>
            <a:ext cx="164807" cy="165712"/>
          </a:xfrm>
          <a:custGeom>
            <a:avLst/>
            <a:gdLst/>
            <a:ahLst/>
            <a:cxnLst>
              <a:cxn ang="0">
                <a:pos x="80" y="40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80" y="40"/>
              </a:cxn>
              <a:cxn ang="0">
                <a:pos x="40" y="20"/>
              </a:cxn>
              <a:cxn ang="0">
                <a:pos x="20" y="40"/>
              </a:cxn>
              <a:cxn ang="0">
                <a:pos x="40" y="60"/>
              </a:cxn>
              <a:cxn ang="0">
                <a:pos x="60" y="40"/>
              </a:cxn>
              <a:cxn ang="0">
                <a:pos x="40" y="20"/>
              </a:cxn>
            </a:cxnLst>
            <a:rect l="0" t="0" r="r" b="b"/>
            <a:pathLst>
              <a:path w="80" h="80">
                <a:moveTo>
                  <a:pt x="80" y="40"/>
                </a:moveTo>
                <a:cubicBezTo>
                  <a:pt x="80" y="62"/>
                  <a:pt x="64" y="80"/>
                  <a:pt x="40" y="80"/>
                </a:cubicBezTo>
                <a:cubicBezTo>
                  <a:pt x="16" y="80"/>
                  <a:pt x="0" y="62"/>
                  <a:pt x="0" y="40"/>
                </a:cubicBezTo>
                <a:cubicBezTo>
                  <a:pt x="0" y="18"/>
                  <a:pt x="16" y="0"/>
                  <a:pt x="40" y="0"/>
                </a:cubicBezTo>
                <a:cubicBezTo>
                  <a:pt x="64" y="0"/>
                  <a:pt x="80" y="18"/>
                  <a:pt x="80" y="40"/>
                </a:cubicBezTo>
                <a:moveTo>
                  <a:pt x="40" y="20"/>
                </a:moveTo>
                <a:cubicBezTo>
                  <a:pt x="29" y="20"/>
                  <a:pt x="20" y="29"/>
                  <a:pt x="20" y="40"/>
                </a:cubicBezTo>
                <a:cubicBezTo>
                  <a:pt x="20" y="51"/>
                  <a:pt x="29" y="60"/>
                  <a:pt x="40" y="60"/>
                </a:cubicBezTo>
                <a:cubicBezTo>
                  <a:pt x="51" y="60"/>
                  <a:pt x="60" y="51"/>
                  <a:pt x="60" y="40"/>
                </a:cubicBezTo>
                <a:cubicBezTo>
                  <a:pt x="60" y="29"/>
                  <a:pt x="51" y="20"/>
                  <a:pt x="40" y="2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8" name="Freeform 37"/>
          <p:cNvSpPr>
            <a:spLocks/>
          </p:cNvSpPr>
          <p:nvPr/>
        </p:nvSpPr>
        <p:spPr bwMode="black">
          <a:xfrm>
            <a:off x="5979427" y="5840202"/>
            <a:ext cx="107462" cy="165712"/>
          </a:xfrm>
          <a:custGeom>
            <a:avLst/>
            <a:gdLst/>
            <a:ahLst/>
            <a:cxnLst>
              <a:cxn ang="0">
                <a:pos x="47" y="19"/>
              </a:cxn>
              <a:cxn ang="0">
                <a:pos x="32" y="17"/>
              </a:cxn>
              <a:cxn ang="0">
                <a:pos x="20" y="23"/>
              </a:cxn>
              <a:cxn ang="0">
                <a:pos x="29" y="30"/>
              </a:cxn>
              <a:cxn ang="0">
                <a:pos x="34" y="32"/>
              </a:cxn>
              <a:cxn ang="0">
                <a:pos x="52" y="54"/>
              </a:cxn>
              <a:cxn ang="0">
                <a:pos x="21" y="80"/>
              </a:cxn>
              <a:cxn ang="0">
                <a:pos x="0" y="77"/>
              </a:cxn>
              <a:cxn ang="0">
                <a:pos x="0" y="60"/>
              </a:cxn>
              <a:cxn ang="0">
                <a:pos x="18" y="63"/>
              </a:cxn>
              <a:cxn ang="0">
                <a:pos x="32" y="56"/>
              </a:cxn>
              <a:cxn ang="0">
                <a:pos x="23" y="48"/>
              </a:cxn>
              <a:cxn ang="0">
                <a:pos x="19" y="47"/>
              </a:cxn>
              <a:cxn ang="0">
                <a:pos x="0" y="24"/>
              </a:cxn>
              <a:cxn ang="0">
                <a:pos x="28" y="0"/>
              </a:cxn>
              <a:cxn ang="0">
                <a:pos x="47" y="3"/>
              </a:cxn>
              <a:cxn ang="0">
                <a:pos x="47" y="19"/>
              </a:cxn>
            </a:cxnLst>
            <a:rect l="0" t="0" r="r" b="b"/>
            <a:pathLst>
              <a:path w="52" h="80">
                <a:moveTo>
                  <a:pt x="47" y="19"/>
                </a:moveTo>
                <a:cubicBezTo>
                  <a:pt x="47" y="19"/>
                  <a:pt x="38" y="17"/>
                  <a:pt x="32" y="17"/>
                </a:cubicBezTo>
                <a:cubicBezTo>
                  <a:pt x="24" y="17"/>
                  <a:pt x="20" y="19"/>
                  <a:pt x="20" y="23"/>
                </a:cubicBezTo>
                <a:cubicBezTo>
                  <a:pt x="20" y="28"/>
                  <a:pt x="26" y="29"/>
                  <a:pt x="29" y="30"/>
                </a:cubicBezTo>
                <a:cubicBezTo>
                  <a:pt x="34" y="32"/>
                  <a:pt x="34" y="32"/>
                  <a:pt x="34" y="32"/>
                </a:cubicBezTo>
                <a:cubicBezTo>
                  <a:pt x="47" y="36"/>
                  <a:pt x="52" y="45"/>
                  <a:pt x="52" y="54"/>
                </a:cubicBezTo>
                <a:cubicBezTo>
                  <a:pt x="52" y="73"/>
                  <a:pt x="35" y="80"/>
                  <a:pt x="21" y="80"/>
                </a:cubicBezTo>
                <a:cubicBezTo>
                  <a:pt x="10" y="80"/>
                  <a:pt x="1" y="78"/>
                  <a:pt x="0" y="77"/>
                </a:cubicBezTo>
                <a:cubicBezTo>
                  <a:pt x="0" y="60"/>
                  <a:pt x="0" y="60"/>
                  <a:pt x="0" y="60"/>
                </a:cubicBezTo>
                <a:cubicBezTo>
                  <a:pt x="2" y="60"/>
                  <a:pt x="10" y="63"/>
                  <a:pt x="18" y="63"/>
                </a:cubicBezTo>
                <a:cubicBezTo>
                  <a:pt x="28" y="63"/>
                  <a:pt x="32" y="60"/>
                  <a:pt x="32" y="56"/>
                </a:cubicBezTo>
                <a:cubicBezTo>
                  <a:pt x="32" y="52"/>
                  <a:pt x="28" y="49"/>
                  <a:pt x="23" y="48"/>
                </a:cubicBezTo>
                <a:cubicBezTo>
                  <a:pt x="22" y="48"/>
                  <a:pt x="21" y="47"/>
                  <a:pt x="19" y="47"/>
                </a:cubicBezTo>
                <a:cubicBezTo>
                  <a:pt x="9" y="43"/>
                  <a:pt x="0" y="37"/>
                  <a:pt x="0" y="24"/>
                </a:cubicBezTo>
                <a:cubicBezTo>
                  <a:pt x="0" y="10"/>
                  <a:pt x="10" y="0"/>
                  <a:pt x="28" y="0"/>
                </a:cubicBezTo>
                <a:cubicBezTo>
                  <a:pt x="37" y="0"/>
                  <a:pt x="46" y="3"/>
                  <a:pt x="47" y="3"/>
                </a:cubicBezTo>
                <a:lnTo>
                  <a:pt x="47" y="1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9" name="Freeform 38"/>
          <p:cNvSpPr>
            <a:spLocks/>
          </p:cNvSpPr>
          <p:nvPr/>
        </p:nvSpPr>
        <p:spPr bwMode="black">
          <a:xfrm>
            <a:off x="5628610" y="5654198"/>
            <a:ext cx="39033" cy="8068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10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0" name="Freeform 39"/>
          <p:cNvSpPr>
            <a:spLocks/>
          </p:cNvSpPr>
          <p:nvPr/>
        </p:nvSpPr>
        <p:spPr bwMode="black">
          <a:xfrm>
            <a:off x="5737999" y="5600088"/>
            <a:ext cx="39033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4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1" name="Freeform 40"/>
          <p:cNvSpPr>
            <a:spLocks/>
          </p:cNvSpPr>
          <p:nvPr/>
        </p:nvSpPr>
        <p:spPr bwMode="black">
          <a:xfrm>
            <a:off x="5845462" y="5525687"/>
            <a:ext cx="39033" cy="24832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111"/>
              </a:cxn>
              <a:cxn ang="0">
                <a:pos x="10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5" y="120"/>
                  <a:pt x="10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2" name="Freeform 41"/>
          <p:cNvSpPr>
            <a:spLocks/>
          </p:cNvSpPr>
          <p:nvPr/>
        </p:nvSpPr>
        <p:spPr bwMode="black">
          <a:xfrm>
            <a:off x="5954851" y="5600088"/>
            <a:ext cx="39033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3" name="Freeform 42"/>
          <p:cNvSpPr>
            <a:spLocks/>
          </p:cNvSpPr>
          <p:nvPr/>
        </p:nvSpPr>
        <p:spPr bwMode="black">
          <a:xfrm>
            <a:off x="6061831" y="5654198"/>
            <a:ext cx="41443" cy="80682"/>
          </a:xfrm>
          <a:custGeom>
            <a:avLst/>
            <a:gdLst/>
            <a:ahLst/>
            <a:cxnLst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20" y="30"/>
              </a:cxn>
              <a:cxn ang="0">
                <a:pos x="20" y="10"/>
              </a:cxn>
            </a:cxnLst>
            <a:rect l="0" t="0" r="r" b="b"/>
            <a:pathLst>
              <a:path w="20" h="39">
                <a:moveTo>
                  <a:pt x="20" y="10"/>
                </a:moveTo>
                <a:cubicBezTo>
                  <a:pt x="20" y="4"/>
                  <a:pt x="15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5" y="39"/>
                  <a:pt x="10" y="39"/>
                </a:cubicBezTo>
                <a:cubicBezTo>
                  <a:pt x="15" y="39"/>
                  <a:pt x="20" y="35"/>
                  <a:pt x="20" y="30"/>
                </a:cubicBezTo>
                <a:lnTo>
                  <a:pt x="20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4" name="Freeform 43"/>
          <p:cNvSpPr>
            <a:spLocks/>
          </p:cNvSpPr>
          <p:nvPr/>
        </p:nvSpPr>
        <p:spPr bwMode="black">
          <a:xfrm>
            <a:off x="6171221" y="5600088"/>
            <a:ext cx="39515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5" name="Freeform 44"/>
          <p:cNvSpPr>
            <a:spLocks/>
          </p:cNvSpPr>
          <p:nvPr/>
        </p:nvSpPr>
        <p:spPr bwMode="black">
          <a:xfrm>
            <a:off x="6280611" y="5525687"/>
            <a:ext cx="39515" cy="24832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111"/>
              </a:cxn>
              <a:cxn ang="0">
                <a:pos x="9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4" y="120"/>
                  <a:pt x="9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6" name="Freeform 45"/>
          <p:cNvSpPr>
            <a:spLocks/>
          </p:cNvSpPr>
          <p:nvPr/>
        </p:nvSpPr>
        <p:spPr bwMode="black">
          <a:xfrm>
            <a:off x="6388072" y="5600088"/>
            <a:ext cx="39515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5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7" name="Freeform 46"/>
          <p:cNvSpPr>
            <a:spLocks/>
          </p:cNvSpPr>
          <p:nvPr/>
        </p:nvSpPr>
        <p:spPr bwMode="black">
          <a:xfrm>
            <a:off x="6497462" y="5654198"/>
            <a:ext cx="39515" cy="8068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9" y="0"/>
              </a:cxn>
              <a:cxn ang="0">
                <a:pos x="0" y="10"/>
              </a:cxn>
              <a:cxn ang="0">
                <a:pos x="0" y="30"/>
              </a:cxn>
              <a:cxn ang="0">
                <a:pos x="9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9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1.91391E-6 L -5.55556E-7 0.02314 " pathEditMode="relative" rAng="0" ptsTypes="AA">
                                      <p:cBhvr>
                                        <p:cTn id="33" dur="7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1.93242E-6 L 4.72222E-6 0.02962 " pathEditMode="relative" rAng="0" ptsTypes="AA">
                                      <p:cBhvr>
                                        <p:cTn id="35" dur="7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91391E-6 L 0 0.02314 " pathEditMode="relative" rAng="0" ptsTypes="AA">
                                      <p:cBhvr>
                                        <p:cTn id="37" dur="7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1.93242E-6 L -4.72222E-6 0.02962 " pathEditMode="relative" rAng="0" ptsTypes="AA">
                                      <p:cBhvr>
                                        <p:cTn id="39" dur="7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91391E-6 L 4.16667E-6 0.02314 " pathEditMode="relative" rAng="0" ptsTypes="AA">
                                      <p:cBhvr>
                                        <p:cTn id="41" dur="7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2.36056E-6 L 2.77778E-7 -0.02338 " pathEditMode="relative" rAng="0" ptsTypes="AA">
                                      <p:cBhvr>
                                        <p:cTn id="43" dur="7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36056E-6 L -8.33333E-7 -0.02338 " pathEditMode="relative" rAng="0" ptsTypes="AA">
                                      <p:cBhvr>
                                        <p:cTn id="45" dur="7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36056E-6 L 4.44444E-6 -0.02338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36056E-6 L 3.33333E-6 -0.02338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-green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</p:spPr>
      </p:pic>
      <p:sp>
        <p:nvSpPr>
          <p:cNvPr id="34" name="TextBox 33"/>
          <p:cNvSpPr txBox="1"/>
          <p:nvPr/>
        </p:nvSpPr>
        <p:spPr>
          <a:xfrm>
            <a:off x="859364" y="3060489"/>
            <a:ext cx="2467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+mj-lt"/>
              </a:rPr>
              <a:t>Thank you.</a:t>
            </a: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black">
          <a:xfrm>
            <a:off x="8409358" y="3708603"/>
            <a:ext cx="116616" cy="44182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1" name="Freeform 20"/>
          <p:cNvSpPr>
            <a:spLocks/>
          </p:cNvSpPr>
          <p:nvPr/>
        </p:nvSpPr>
        <p:spPr bwMode="black">
          <a:xfrm>
            <a:off x="9088711" y="3697605"/>
            <a:ext cx="337642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1" y="80"/>
              </a:cxn>
              <a:cxn ang="0">
                <a:pos x="0" y="40"/>
              </a:cxn>
              <a:cxn ang="0">
                <a:pos x="41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8" y="23"/>
                  <a:pt x="51" y="20"/>
                  <a:pt x="42" y="20"/>
                </a:cubicBezTo>
                <a:cubicBezTo>
                  <a:pt x="30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1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1" y="0"/>
                </a:cubicBezTo>
                <a:cubicBezTo>
                  <a:pt x="50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2" name="Freeform 21"/>
          <p:cNvSpPr>
            <a:spLocks/>
          </p:cNvSpPr>
          <p:nvPr/>
        </p:nvSpPr>
        <p:spPr bwMode="black">
          <a:xfrm>
            <a:off x="7921200" y="3697605"/>
            <a:ext cx="337642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7" y="23"/>
                  <a:pt x="51" y="20"/>
                  <a:pt x="42" y="20"/>
                </a:cubicBezTo>
                <a:cubicBezTo>
                  <a:pt x="29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0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0" y="0"/>
                </a:cubicBezTo>
                <a:cubicBezTo>
                  <a:pt x="49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3" name="Freeform 22"/>
          <p:cNvSpPr>
            <a:spLocks noEditPoints="1"/>
          </p:cNvSpPr>
          <p:nvPr/>
        </p:nvSpPr>
        <p:spPr bwMode="black">
          <a:xfrm>
            <a:off x="9548392" y="3697605"/>
            <a:ext cx="463750" cy="466297"/>
          </a:xfrm>
          <a:custGeom>
            <a:avLst/>
            <a:gdLst/>
            <a:ahLst/>
            <a:cxnLst>
              <a:cxn ang="0">
                <a:pos x="80" y="40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80" y="40"/>
              </a:cxn>
              <a:cxn ang="0">
                <a:pos x="40" y="20"/>
              </a:cxn>
              <a:cxn ang="0">
                <a:pos x="20" y="40"/>
              </a:cxn>
              <a:cxn ang="0">
                <a:pos x="40" y="60"/>
              </a:cxn>
              <a:cxn ang="0">
                <a:pos x="60" y="40"/>
              </a:cxn>
              <a:cxn ang="0">
                <a:pos x="40" y="20"/>
              </a:cxn>
            </a:cxnLst>
            <a:rect l="0" t="0" r="r" b="b"/>
            <a:pathLst>
              <a:path w="80" h="80">
                <a:moveTo>
                  <a:pt x="80" y="40"/>
                </a:moveTo>
                <a:cubicBezTo>
                  <a:pt x="80" y="62"/>
                  <a:pt x="64" y="80"/>
                  <a:pt x="40" y="80"/>
                </a:cubicBezTo>
                <a:cubicBezTo>
                  <a:pt x="16" y="80"/>
                  <a:pt x="0" y="62"/>
                  <a:pt x="0" y="40"/>
                </a:cubicBezTo>
                <a:cubicBezTo>
                  <a:pt x="0" y="18"/>
                  <a:pt x="16" y="0"/>
                  <a:pt x="40" y="0"/>
                </a:cubicBezTo>
                <a:cubicBezTo>
                  <a:pt x="64" y="0"/>
                  <a:pt x="80" y="18"/>
                  <a:pt x="80" y="40"/>
                </a:cubicBezTo>
                <a:moveTo>
                  <a:pt x="40" y="20"/>
                </a:moveTo>
                <a:cubicBezTo>
                  <a:pt x="29" y="20"/>
                  <a:pt x="20" y="29"/>
                  <a:pt x="20" y="40"/>
                </a:cubicBezTo>
                <a:cubicBezTo>
                  <a:pt x="20" y="51"/>
                  <a:pt x="29" y="60"/>
                  <a:pt x="40" y="60"/>
                </a:cubicBezTo>
                <a:cubicBezTo>
                  <a:pt x="51" y="60"/>
                  <a:pt x="60" y="51"/>
                  <a:pt x="60" y="40"/>
                </a:cubicBezTo>
                <a:cubicBezTo>
                  <a:pt x="60" y="29"/>
                  <a:pt x="51" y="20"/>
                  <a:pt x="40" y="2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4" name="Freeform 23"/>
          <p:cNvSpPr>
            <a:spLocks/>
          </p:cNvSpPr>
          <p:nvPr/>
        </p:nvSpPr>
        <p:spPr bwMode="black">
          <a:xfrm>
            <a:off x="8676486" y="3697605"/>
            <a:ext cx="302387" cy="466297"/>
          </a:xfrm>
          <a:custGeom>
            <a:avLst/>
            <a:gdLst/>
            <a:ahLst/>
            <a:cxnLst>
              <a:cxn ang="0">
                <a:pos x="47" y="19"/>
              </a:cxn>
              <a:cxn ang="0">
                <a:pos x="32" y="17"/>
              </a:cxn>
              <a:cxn ang="0">
                <a:pos x="20" y="23"/>
              </a:cxn>
              <a:cxn ang="0">
                <a:pos x="29" y="30"/>
              </a:cxn>
              <a:cxn ang="0">
                <a:pos x="34" y="32"/>
              </a:cxn>
              <a:cxn ang="0">
                <a:pos x="52" y="54"/>
              </a:cxn>
              <a:cxn ang="0">
                <a:pos x="21" y="80"/>
              </a:cxn>
              <a:cxn ang="0">
                <a:pos x="0" y="77"/>
              </a:cxn>
              <a:cxn ang="0">
                <a:pos x="0" y="60"/>
              </a:cxn>
              <a:cxn ang="0">
                <a:pos x="18" y="63"/>
              </a:cxn>
              <a:cxn ang="0">
                <a:pos x="32" y="56"/>
              </a:cxn>
              <a:cxn ang="0">
                <a:pos x="23" y="48"/>
              </a:cxn>
              <a:cxn ang="0">
                <a:pos x="19" y="47"/>
              </a:cxn>
              <a:cxn ang="0">
                <a:pos x="0" y="24"/>
              </a:cxn>
              <a:cxn ang="0">
                <a:pos x="28" y="0"/>
              </a:cxn>
              <a:cxn ang="0">
                <a:pos x="47" y="3"/>
              </a:cxn>
              <a:cxn ang="0">
                <a:pos x="47" y="19"/>
              </a:cxn>
            </a:cxnLst>
            <a:rect l="0" t="0" r="r" b="b"/>
            <a:pathLst>
              <a:path w="52" h="80">
                <a:moveTo>
                  <a:pt x="47" y="19"/>
                </a:moveTo>
                <a:cubicBezTo>
                  <a:pt x="47" y="19"/>
                  <a:pt x="38" y="17"/>
                  <a:pt x="32" y="17"/>
                </a:cubicBezTo>
                <a:cubicBezTo>
                  <a:pt x="24" y="17"/>
                  <a:pt x="20" y="19"/>
                  <a:pt x="20" y="23"/>
                </a:cubicBezTo>
                <a:cubicBezTo>
                  <a:pt x="20" y="28"/>
                  <a:pt x="26" y="29"/>
                  <a:pt x="29" y="30"/>
                </a:cubicBezTo>
                <a:cubicBezTo>
                  <a:pt x="34" y="32"/>
                  <a:pt x="34" y="32"/>
                  <a:pt x="34" y="32"/>
                </a:cubicBezTo>
                <a:cubicBezTo>
                  <a:pt x="47" y="36"/>
                  <a:pt x="52" y="45"/>
                  <a:pt x="52" y="54"/>
                </a:cubicBezTo>
                <a:cubicBezTo>
                  <a:pt x="52" y="73"/>
                  <a:pt x="35" y="80"/>
                  <a:pt x="21" y="80"/>
                </a:cubicBezTo>
                <a:cubicBezTo>
                  <a:pt x="10" y="80"/>
                  <a:pt x="1" y="78"/>
                  <a:pt x="0" y="77"/>
                </a:cubicBezTo>
                <a:cubicBezTo>
                  <a:pt x="0" y="60"/>
                  <a:pt x="0" y="60"/>
                  <a:pt x="0" y="60"/>
                </a:cubicBezTo>
                <a:cubicBezTo>
                  <a:pt x="2" y="60"/>
                  <a:pt x="10" y="63"/>
                  <a:pt x="18" y="63"/>
                </a:cubicBezTo>
                <a:cubicBezTo>
                  <a:pt x="28" y="63"/>
                  <a:pt x="32" y="60"/>
                  <a:pt x="32" y="56"/>
                </a:cubicBezTo>
                <a:cubicBezTo>
                  <a:pt x="32" y="52"/>
                  <a:pt x="28" y="49"/>
                  <a:pt x="23" y="48"/>
                </a:cubicBezTo>
                <a:cubicBezTo>
                  <a:pt x="22" y="48"/>
                  <a:pt x="21" y="47"/>
                  <a:pt x="19" y="47"/>
                </a:cubicBezTo>
                <a:cubicBezTo>
                  <a:pt x="9" y="43"/>
                  <a:pt x="0" y="37"/>
                  <a:pt x="0" y="24"/>
                </a:cubicBezTo>
                <a:cubicBezTo>
                  <a:pt x="0" y="10"/>
                  <a:pt x="10" y="0"/>
                  <a:pt x="28" y="0"/>
                </a:cubicBezTo>
                <a:cubicBezTo>
                  <a:pt x="37" y="0"/>
                  <a:pt x="46" y="3"/>
                  <a:pt x="47" y="3"/>
                </a:cubicBezTo>
                <a:lnTo>
                  <a:pt x="47" y="1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5" name="Freeform 24"/>
          <p:cNvSpPr>
            <a:spLocks/>
          </p:cNvSpPr>
          <p:nvPr/>
        </p:nvSpPr>
        <p:spPr bwMode="black">
          <a:xfrm>
            <a:off x="7689324" y="3082440"/>
            <a:ext cx="109835" cy="22703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10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6" name="Freeform 25"/>
          <p:cNvSpPr>
            <a:spLocks/>
          </p:cNvSpPr>
          <p:nvPr/>
        </p:nvSpPr>
        <p:spPr bwMode="black">
          <a:xfrm>
            <a:off x="7997133" y="2930180"/>
            <a:ext cx="109835" cy="379291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4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7" name="Freeform 26"/>
          <p:cNvSpPr>
            <a:spLocks/>
          </p:cNvSpPr>
          <p:nvPr/>
        </p:nvSpPr>
        <p:spPr bwMode="black">
          <a:xfrm>
            <a:off x="8299523" y="2720822"/>
            <a:ext cx="109835" cy="69876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111"/>
              </a:cxn>
              <a:cxn ang="0">
                <a:pos x="10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5" y="120"/>
                  <a:pt x="10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8" name="Freeform 27"/>
          <p:cNvSpPr>
            <a:spLocks/>
          </p:cNvSpPr>
          <p:nvPr/>
        </p:nvSpPr>
        <p:spPr bwMode="black">
          <a:xfrm>
            <a:off x="8607332" y="2930181"/>
            <a:ext cx="109835" cy="3792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29" name="Freeform 28"/>
          <p:cNvSpPr>
            <a:spLocks/>
          </p:cNvSpPr>
          <p:nvPr/>
        </p:nvSpPr>
        <p:spPr bwMode="black">
          <a:xfrm>
            <a:off x="8908363" y="3082440"/>
            <a:ext cx="116616" cy="227031"/>
          </a:xfrm>
          <a:custGeom>
            <a:avLst/>
            <a:gdLst/>
            <a:ahLst/>
            <a:cxnLst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20" y="30"/>
              </a:cxn>
              <a:cxn ang="0">
                <a:pos x="20" y="10"/>
              </a:cxn>
            </a:cxnLst>
            <a:rect l="0" t="0" r="r" b="b"/>
            <a:pathLst>
              <a:path w="20" h="39">
                <a:moveTo>
                  <a:pt x="20" y="10"/>
                </a:moveTo>
                <a:cubicBezTo>
                  <a:pt x="20" y="4"/>
                  <a:pt x="15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5" y="39"/>
                  <a:pt x="10" y="39"/>
                </a:cubicBezTo>
                <a:cubicBezTo>
                  <a:pt x="15" y="39"/>
                  <a:pt x="20" y="35"/>
                  <a:pt x="20" y="30"/>
                </a:cubicBezTo>
                <a:lnTo>
                  <a:pt x="20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0" name="Freeform 29"/>
          <p:cNvSpPr>
            <a:spLocks/>
          </p:cNvSpPr>
          <p:nvPr/>
        </p:nvSpPr>
        <p:spPr bwMode="black">
          <a:xfrm>
            <a:off x="9216175" y="2930181"/>
            <a:ext cx="111191" cy="379290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1" name="Freeform 30"/>
          <p:cNvSpPr>
            <a:spLocks/>
          </p:cNvSpPr>
          <p:nvPr/>
        </p:nvSpPr>
        <p:spPr bwMode="black">
          <a:xfrm>
            <a:off x="9523987" y="2720823"/>
            <a:ext cx="111191" cy="698766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111"/>
              </a:cxn>
              <a:cxn ang="0">
                <a:pos x="9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4" y="120"/>
                  <a:pt x="9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2" name="Freeform 31"/>
          <p:cNvSpPr>
            <a:spLocks/>
          </p:cNvSpPr>
          <p:nvPr/>
        </p:nvSpPr>
        <p:spPr bwMode="black">
          <a:xfrm>
            <a:off x="9826371" y="2930181"/>
            <a:ext cx="111191" cy="379290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5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3" name="Freeform 32"/>
          <p:cNvSpPr>
            <a:spLocks/>
          </p:cNvSpPr>
          <p:nvPr/>
        </p:nvSpPr>
        <p:spPr bwMode="black">
          <a:xfrm>
            <a:off x="10134183" y="3082440"/>
            <a:ext cx="111191" cy="227031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9" y="0"/>
              </a:cxn>
              <a:cxn ang="0">
                <a:pos x="0" y="10"/>
              </a:cxn>
              <a:cxn ang="0">
                <a:pos x="0" y="30"/>
              </a:cxn>
              <a:cxn ang="0">
                <a:pos x="9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9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62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3.7037E-7 L -4.72222E-6 0.09143 " pathEditMode="relative" rAng="0" ptsTypes="AA">
                                      <p:cBhvr>
                                        <p:cTn id="37" dur="7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5E-6 0.11157 " pathEditMode="relative" rAng="0" ptsTypes="AA">
                                      <p:cBhvr>
                                        <p:cTn id="39" dur="7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4.81481E-6 L 4.72222E-6 0.09143 " pathEditMode="relative" rAng="0" ptsTypes="AA">
                                      <p:cBhvr>
                                        <p:cTn id="41" dur="7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3.7037E-6 L -2.77778E-6 0.11157 " pathEditMode="relative" rAng="0" ptsTypes="AA">
                                      <p:cBhvr>
                                        <p:cTn id="43" dur="7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81481E-6 L 5.55556E-7 0.09143 " pathEditMode="relative" rAng="0" ptsTypes="AA">
                                      <p:cBhvr>
                                        <p:cTn id="45" dur="7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33333E-6 L 4.72222E-6 -0.10764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33333E-6 L 4.44444E-6 -0.10764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33333E-6 L -2.22222E-6 -0.10764 " pathEditMode="relative" rAng="0" ptsTypes="AA">
                                      <p:cBhvr>
                                        <p:cTn id="51" dur="7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3.33333E-6 L 1.11111E-6 -0.10764 " pathEditMode="relative" rAng="0" ptsTypes="AA">
                                      <p:cBhvr>
                                        <p:cTn id="53" dur="7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22" grpId="0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-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Complex_Gradient7.jpg"/>
          <p:cNvPicPr>
            <a:picLocks noChangeAspect="1"/>
          </p:cNvPicPr>
          <p:nvPr/>
        </p:nvPicPr>
        <p:blipFill>
          <a:blip r:embed="rId2" cstate="print"/>
          <a:srcRect l="1695" r="14438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36" name="Rectangle 35"/>
          <p:cNvSpPr>
            <a:spLocks noChangeArrowheads="1"/>
          </p:cNvSpPr>
          <p:nvPr/>
        </p:nvSpPr>
        <p:spPr bwMode="black">
          <a:xfrm>
            <a:off x="5884495" y="5844550"/>
            <a:ext cx="41443" cy="15701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7" name="Freeform 36"/>
          <p:cNvSpPr>
            <a:spLocks/>
          </p:cNvSpPr>
          <p:nvPr/>
        </p:nvSpPr>
        <p:spPr bwMode="black">
          <a:xfrm>
            <a:off x="6125923" y="5840202"/>
            <a:ext cx="119991" cy="165712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1" y="80"/>
              </a:cxn>
              <a:cxn ang="0">
                <a:pos x="0" y="40"/>
              </a:cxn>
              <a:cxn ang="0">
                <a:pos x="41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8" y="23"/>
                  <a:pt x="51" y="20"/>
                  <a:pt x="42" y="20"/>
                </a:cubicBezTo>
                <a:cubicBezTo>
                  <a:pt x="30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1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1" y="0"/>
                </a:cubicBezTo>
                <a:cubicBezTo>
                  <a:pt x="50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8" name="Freeform 37"/>
          <p:cNvSpPr>
            <a:spLocks/>
          </p:cNvSpPr>
          <p:nvPr/>
        </p:nvSpPr>
        <p:spPr bwMode="black">
          <a:xfrm>
            <a:off x="5711014" y="5840202"/>
            <a:ext cx="119991" cy="165712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7" y="23"/>
                  <a:pt x="51" y="20"/>
                  <a:pt x="42" y="20"/>
                </a:cubicBezTo>
                <a:cubicBezTo>
                  <a:pt x="29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0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0" y="0"/>
                </a:cubicBezTo>
                <a:cubicBezTo>
                  <a:pt x="49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9" name="Freeform 38"/>
          <p:cNvSpPr>
            <a:spLocks noEditPoints="1"/>
          </p:cNvSpPr>
          <p:nvPr/>
        </p:nvSpPr>
        <p:spPr bwMode="black">
          <a:xfrm>
            <a:off x="6289284" y="5840202"/>
            <a:ext cx="164807" cy="165712"/>
          </a:xfrm>
          <a:custGeom>
            <a:avLst/>
            <a:gdLst/>
            <a:ahLst/>
            <a:cxnLst>
              <a:cxn ang="0">
                <a:pos x="80" y="40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80" y="40"/>
              </a:cxn>
              <a:cxn ang="0">
                <a:pos x="40" y="20"/>
              </a:cxn>
              <a:cxn ang="0">
                <a:pos x="20" y="40"/>
              </a:cxn>
              <a:cxn ang="0">
                <a:pos x="40" y="60"/>
              </a:cxn>
              <a:cxn ang="0">
                <a:pos x="60" y="40"/>
              </a:cxn>
              <a:cxn ang="0">
                <a:pos x="40" y="20"/>
              </a:cxn>
            </a:cxnLst>
            <a:rect l="0" t="0" r="r" b="b"/>
            <a:pathLst>
              <a:path w="80" h="80">
                <a:moveTo>
                  <a:pt x="80" y="40"/>
                </a:moveTo>
                <a:cubicBezTo>
                  <a:pt x="80" y="62"/>
                  <a:pt x="64" y="80"/>
                  <a:pt x="40" y="80"/>
                </a:cubicBezTo>
                <a:cubicBezTo>
                  <a:pt x="16" y="80"/>
                  <a:pt x="0" y="62"/>
                  <a:pt x="0" y="40"/>
                </a:cubicBezTo>
                <a:cubicBezTo>
                  <a:pt x="0" y="18"/>
                  <a:pt x="16" y="0"/>
                  <a:pt x="40" y="0"/>
                </a:cubicBezTo>
                <a:cubicBezTo>
                  <a:pt x="64" y="0"/>
                  <a:pt x="80" y="18"/>
                  <a:pt x="80" y="40"/>
                </a:cubicBezTo>
                <a:moveTo>
                  <a:pt x="40" y="20"/>
                </a:moveTo>
                <a:cubicBezTo>
                  <a:pt x="29" y="20"/>
                  <a:pt x="20" y="29"/>
                  <a:pt x="20" y="40"/>
                </a:cubicBezTo>
                <a:cubicBezTo>
                  <a:pt x="20" y="51"/>
                  <a:pt x="29" y="60"/>
                  <a:pt x="40" y="60"/>
                </a:cubicBezTo>
                <a:cubicBezTo>
                  <a:pt x="51" y="60"/>
                  <a:pt x="60" y="51"/>
                  <a:pt x="60" y="40"/>
                </a:cubicBezTo>
                <a:cubicBezTo>
                  <a:pt x="60" y="29"/>
                  <a:pt x="51" y="20"/>
                  <a:pt x="40" y="2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0" name="Freeform 39"/>
          <p:cNvSpPr>
            <a:spLocks/>
          </p:cNvSpPr>
          <p:nvPr/>
        </p:nvSpPr>
        <p:spPr bwMode="black">
          <a:xfrm>
            <a:off x="5979427" y="5840202"/>
            <a:ext cx="107462" cy="165712"/>
          </a:xfrm>
          <a:custGeom>
            <a:avLst/>
            <a:gdLst/>
            <a:ahLst/>
            <a:cxnLst>
              <a:cxn ang="0">
                <a:pos x="47" y="19"/>
              </a:cxn>
              <a:cxn ang="0">
                <a:pos x="32" y="17"/>
              </a:cxn>
              <a:cxn ang="0">
                <a:pos x="20" y="23"/>
              </a:cxn>
              <a:cxn ang="0">
                <a:pos x="29" y="30"/>
              </a:cxn>
              <a:cxn ang="0">
                <a:pos x="34" y="32"/>
              </a:cxn>
              <a:cxn ang="0">
                <a:pos x="52" y="54"/>
              </a:cxn>
              <a:cxn ang="0">
                <a:pos x="21" y="80"/>
              </a:cxn>
              <a:cxn ang="0">
                <a:pos x="0" y="77"/>
              </a:cxn>
              <a:cxn ang="0">
                <a:pos x="0" y="60"/>
              </a:cxn>
              <a:cxn ang="0">
                <a:pos x="18" y="63"/>
              </a:cxn>
              <a:cxn ang="0">
                <a:pos x="32" y="56"/>
              </a:cxn>
              <a:cxn ang="0">
                <a:pos x="23" y="48"/>
              </a:cxn>
              <a:cxn ang="0">
                <a:pos x="19" y="47"/>
              </a:cxn>
              <a:cxn ang="0">
                <a:pos x="0" y="24"/>
              </a:cxn>
              <a:cxn ang="0">
                <a:pos x="28" y="0"/>
              </a:cxn>
              <a:cxn ang="0">
                <a:pos x="47" y="3"/>
              </a:cxn>
              <a:cxn ang="0">
                <a:pos x="47" y="19"/>
              </a:cxn>
            </a:cxnLst>
            <a:rect l="0" t="0" r="r" b="b"/>
            <a:pathLst>
              <a:path w="52" h="80">
                <a:moveTo>
                  <a:pt x="47" y="19"/>
                </a:moveTo>
                <a:cubicBezTo>
                  <a:pt x="47" y="19"/>
                  <a:pt x="38" y="17"/>
                  <a:pt x="32" y="17"/>
                </a:cubicBezTo>
                <a:cubicBezTo>
                  <a:pt x="24" y="17"/>
                  <a:pt x="20" y="19"/>
                  <a:pt x="20" y="23"/>
                </a:cubicBezTo>
                <a:cubicBezTo>
                  <a:pt x="20" y="28"/>
                  <a:pt x="26" y="29"/>
                  <a:pt x="29" y="30"/>
                </a:cubicBezTo>
                <a:cubicBezTo>
                  <a:pt x="34" y="32"/>
                  <a:pt x="34" y="32"/>
                  <a:pt x="34" y="32"/>
                </a:cubicBezTo>
                <a:cubicBezTo>
                  <a:pt x="47" y="36"/>
                  <a:pt x="52" y="45"/>
                  <a:pt x="52" y="54"/>
                </a:cubicBezTo>
                <a:cubicBezTo>
                  <a:pt x="52" y="73"/>
                  <a:pt x="35" y="80"/>
                  <a:pt x="21" y="80"/>
                </a:cubicBezTo>
                <a:cubicBezTo>
                  <a:pt x="10" y="80"/>
                  <a:pt x="1" y="78"/>
                  <a:pt x="0" y="77"/>
                </a:cubicBezTo>
                <a:cubicBezTo>
                  <a:pt x="0" y="60"/>
                  <a:pt x="0" y="60"/>
                  <a:pt x="0" y="60"/>
                </a:cubicBezTo>
                <a:cubicBezTo>
                  <a:pt x="2" y="60"/>
                  <a:pt x="10" y="63"/>
                  <a:pt x="18" y="63"/>
                </a:cubicBezTo>
                <a:cubicBezTo>
                  <a:pt x="28" y="63"/>
                  <a:pt x="32" y="60"/>
                  <a:pt x="32" y="56"/>
                </a:cubicBezTo>
                <a:cubicBezTo>
                  <a:pt x="32" y="52"/>
                  <a:pt x="28" y="49"/>
                  <a:pt x="23" y="48"/>
                </a:cubicBezTo>
                <a:cubicBezTo>
                  <a:pt x="22" y="48"/>
                  <a:pt x="21" y="47"/>
                  <a:pt x="19" y="47"/>
                </a:cubicBezTo>
                <a:cubicBezTo>
                  <a:pt x="9" y="43"/>
                  <a:pt x="0" y="37"/>
                  <a:pt x="0" y="24"/>
                </a:cubicBezTo>
                <a:cubicBezTo>
                  <a:pt x="0" y="10"/>
                  <a:pt x="10" y="0"/>
                  <a:pt x="28" y="0"/>
                </a:cubicBezTo>
                <a:cubicBezTo>
                  <a:pt x="37" y="0"/>
                  <a:pt x="46" y="3"/>
                  <a:pt x="47" y="3"/>
                </a:cubicBezTo>
                <a:lnTo>
                  <a:pt x="47" y="1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1" name="Freeform 40"/>
          <p:cNvSpPr>
            <a:spLocks/>
          </p:cNvSpPr>
          <p:nvPr/>
        </p:nvSpPr>
        <p:spPr bwMode="black">
          <a:xfrm>
            <a:off x="5628610" y="5654198"/>
            <a:ext cx="39033" cy="8068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10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2" name="Freeform 41"/>
          <p:cNvSpPr>
            <a:spLocks/>
          </p:cNvSpPr>
          <p:nvPr/>
        </p:nvSpPr>
        <p:spPr bwMode="black">
          <a:xfrm>
            <a:off x="5737999" y="5600088"/>
            <a:ext cx="39033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4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3" name="Freeform 42"/>
          <p:cNvSpPr>
            <a:spLocks/>
          </p:cNvSpPr>
          <p:nvPr/>
        </p:nvSpPr>
        <p:spPr bwMode="black">
          <a:xfrm>
            <a:off x="5845462" y="5525687"/>
            <a:ext cx="39033" cy="24832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111"/>
              </a:cxn>
              <a:cxn ang="0">
                <a:pos x="10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5" y="120"/>
                  <a:pt x="10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4" name="Freeform 43"/>
          <p:cNvSpPr>
            <a:spLocks/>
          </p:cNvSpPr>
          <p:nvPr/>
        </p:nvSpPr>
        <p:spPr bwMode="black">
          <a:xfrm>
            <a:off x="5954851" y="5600088"/>
            <a:ext cx="39033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5" name="Freeform 44"/>
          <p:cNvSpPr>
            <a:spLocks/>
          </p:cNvSpPr>
          <p:nvPr/>
        </p:nvSpPr>
        <p:spPr bwMode="black">
          <a:xfrm>
            <a:off x="6061831" y="5654198"/>
            <a:ext cx="41443" cy="80682"/>
          </a:xfrm>
          <a:custGeom>
            <a:avLst/>
            <a:gdLst/>
            <a:ahLst/>
            <a:cxnLst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20" y="30"/>
              </a:cxn>
              <a:cxn ang="0">
                <a:pos x="20" y="10"/>
              </a:cxn>
            </a:cxnLst>
            <a:rect l="0" t="0" r="r" b="b"/>
            <a:pathLst>
              <a:path w="20" h="39">
                <a:moveTo>
                  <a:pt x="20" y="10"/>
                </a:moveTo>
                <a:cubicBezTo>
                  <a:pt x="20" y="4"/>
                  <a:pt x="15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5" y="39"/>
                  <a:pt x="10" y="39"/>
                </a:cubicBezTo>
                <a:cubicBezTo>
                  <a:pt x="15" y="39"/>
                  <a:pt x="20" y="35"/>
                  <a:pt x="20" y="30"/>
                </a:cubicBezTo>
                <a:lnTo>
                  <a:pt x="20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6" name="Freeform 45"/>
          <p:cNvSpPr>
            <a:spLocks/>
          </p:cNvSpPr>
          <p:nvPr/>
        </p:nvSpPr>
        <p:spPr bwMode="black">
          <a:xfrm>
            <a:off x="6171221" y="5600088"/>
            <a:ext cx="39515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7" name="Freeform 46"/>
          <p:cNvSpPr>
            <a:spLocks/>
          </p:cNvSpPr>
          <p:nvPr/>
        </p:nvSpPr>
        <p:spPr bwMode="black">
          <a:xfrm>
            <a:off x="6280611" y="5525687"/>
            <a:ext cx="39515" cy="24832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111"/>
              </a:cxn>
              <a:cxn ang="0">
                <a:pos x="9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4" y="120"/>
                  <a:pt x="9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8" name="Freeform 47"/>
          <p:cNvSpPr>
            <a:spLocks/>
          </p:cNvSpPr>
          <p:nvPr/>
        </p:nvSpPr>
        <p:spPr bwMode="black">
          <a:xfrm>
            <a:off x="6388072" y="5600088"/>
            <a:ext cx="39515" cy="1347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5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9" name="Freeform 48"/>
          <p:cNvSpPr>
            <a:spLocks/>
          </p:cNvSpPr>
          <p:nvPr/>
        </p:nvSpPr>
        <p:spPr bwMode="black">
          <a:xfrm>
            <a:off x="6497462" y="5654198"/>
            <a:ext cx="39515" cy="8068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9" y="0"/>
              </a:cxn>
              <a:cxn ang="0">
                <a:pos x="0" y="10"/>
              </a:cxn>
              <a:cxn ang="0">
                <a:pos x="0" y="30"/>
              </a:cxn>
              <a:cxn ang="0">
                <a:pos x="9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9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1.91391E-6 L -5.55556E-7 0.02314 " pathEditMode="relative" rAng="0" ptsTypes="AA">
                                      <p:cBhvr>
                                        <p:cTn id="33" dur="7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1.93242E-6 L 4.72222E-6 0.02962 " pathEditMode="relative" rAng="0" ptsTypes="AA">
                                      <p:cBhvr>
                                        <p:cTn id="35" dur="7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91391E-6 L 0 0.02314 " pathEditMode="relative" rAng="0" ptsTypes="AA">
                                      <p:cBhvr>
                                        <p:cTn id="37" dur="7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1.93242E-6 L -4.72222E-6 0.02962 " pathEditMode="relative" rAng="0" ptsTypes="AA">
                                      <p:cBhvr>
                                        <p:cTn id="39" dur="7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91391E-6 L 4.16667E-6 0.02314 " pathEditMode="relative" rAng="0" ptsTypes="AA">
                                      <p:cBhvr>
                                        <p:cTn id="41" dur="7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2.36056E-6 L 2.77778E-7 -0.02338 " pathEditMode="relative" rAng="0" ptsTypes="AA">
                                      <p:cBhvr>
                                        <p:cTn id="43" dur="7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36056E-6 L -8.33333E-7 -0.02338 " pathEditMode="relative" rAng="0" ptsTypes="AA">
                                      <p:cBhvr>
                                        <p:cTn id="45" dur="7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36056E-6 L 4.44444E-6 -0.02338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36056E-6 L 3.33333E-6 -0.02338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-red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omplex_Gradient7.jpg"/>
          <p:cNvPicPr>
            <a:picLocks noChangeAspect="1"/>
          </p:cNvPicPr>
          <p:nvPr/>
        </p:nvPicPr>
        <p:blipFill>
          <a:blip r:embed="rId2" cstate="print"/>
          <a:srcRect l="1695" r="14438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859364" y="3060489"/>
            <a:ext cx="2467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+mj-lt"/>
              </a:rPr>
              <a:t>Thank you.</a:t>
            </a:r>
          </a:p>
        </p:txBody>
      </p:sp>
      <p:sp>
        <p:nvSpPr>
          <p:cNvPr id="35" name="Rectangle 34"/>
          <p:cNvSpPr>
            <a:spLocks noChangeArrowheads="1"/>
          </p:cNvSpPr>
          <p:nvPr/>
        </p:nvSpPr>
        <p:spPr bwMode="black">
          <a:xfrm>
            <a:off x="8409358" y="3708603"/>
            <a:ext cx="116616" cy="44182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6" name="Freeform 35"/>
          <p:cNvSpPr>
            <a:spLocks/>
          </p:cNvSpPr>
          <p:nvPr/>
        </p:nvSpPr>
        <p:spPr bwMode="black">
          <a:xfrm>
            <a:off x="9088711" y="3697605"/>
            <a:ext cx="337642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1" y="80"/>
              </a:cxn>
              <a:cxn ang="0">
                <a:pos x="0" y="40"/>
              </a:cxn>
              <a:cxn ang="0">
                <a:pos x="41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8" y="23"/>
                  <a:pt x="51" y="20"/>
                  <a:pt x="42" y="20"/>
                </a:cubicBezTo>
                <a:cubicBezTo>
                  <a:pt x="30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1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1" y="0"/>
                </a:cubicBezTo>
                <a:cubicBezTo>
                  <a:pt x="50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7" name="Freeform 36"/>
          <p:cNvSpPr>
            <a:spLocks/>
          </p:cNvSpPr>
          <p:nvPr/>
        </p:nvSpPr>
        <p:spPr bwMode="black">
          <a:xfrm>
            <a:off x="7921200" y="3697605"/>
            <a:ext cx="337642" cy="466297"/>
          </a:xfrm>
          <a:custGeom>
            <a:avLst/>
            <a:gdLst/>
            <a:ahLst/>
            <a:cxnLst>
              <a:cxn ang="0">
                <a:pos x="58" y="24"/>
              </a:cxn>
              <a:cxn ang="0">
                <a:pos x="42" y="20"/>
              </a:cxn>
              <a:cxn ang="0">
                <a:pos x="21" y="40"/>
              </a:cxn>
              <a:cxn ang="0">
                <a:pos x="42" y="60"/>
              </a:cxn>
              <a:cxn ang="0">
                <a:pos x="58" y="56"/>
              </a:cxn>
              <a:cxn ang="0">
                <a:pos x="58" y="77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58" y="3"/>
              </a:cxn>
              <a:cxn ang="0">
                <a:pos x="58" y="24"/>
              </a:cxn>
            </a:cxnLst>
            <a:rect l="0" t="0" r="r" b="b"/>
            <a:pathLst>
              <a:path w="58" h="80">
                <a:moveTo>
                  <a:pt x="58" y="24"/>
                </a:moveTo>
                <a:cubicBezTo>
                  <a:pt x="57" y="23"/>
                  <a:pt x="51" y="20"/>
                  <a:pt x="42" y="20"/>
                </a:cubicBezTo>
                <a:cubicBezTo>
                  <a:pt x="29" y="20"/>
                  <a:pt x="21" y="28"/>
                  <a:pt x="21" y="40"/>
                </a:cubicBezTo>
                <a:cubicBezTo>
                  <a:pt x="21" y="51"/>
                  <a:pt x="29" y="60"/>
                  <a:pt x="42" y="60"/>
                </a:cubicBezTo>
                <a:cubicBezTo>
                  <a:pt x="51" y="60"/>
                  <a:pt x="57" y="57"/>
                  <a:pt x="58" y="56"/>
                </a:cubicBezTo>
                <a:cubicBezTo>
                  <a:pt x="58" y="77"/>
                  <a:pt x="58" y="77"/>
                  <a:pt x="58" y="77"/>
                </a:cubicBezTo>
                <a:cubicBezTo>
                  <a:pt x="56" y="78"/>
                  <a:pt x="49" y="80"/>
                  <a:pt x="40" y="80"/>
                </a:cubicBezTo>
                <a:cubicBezTo>
                  <a:pt x="19" y="80"/>
                  <a:pt x="0" y="65"/>
                  <a:pt x="0" y="40"/>
                </a:cubicBezTo>
                <a:cubicBezTo>
                  <a:pt x="0" y="17"/>
                  <a:pt x="17" y="0"/>
                  <a:pt x="40" y="0"/>
                </a:cubicBezTo>
                <a:cubicBezTo>
                  <a:pt x="49" y="0"/>
                  <a:pt x="56" y="3"/>
                  <a:pt x="58" y="3"/>
                </a:cubicBezTo>
                <a:lnTo>
                  <a:pt x="58" y="2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8" name="Freeform 37"/>
          <p:cNvSpPr>
            <a:spLocks noEditPoints="1"/>
          </p:cNvSpPr>
          <p:nvPr/>
        </p:nvSpPr>
        <p:spPr bwMode="black">
          <a:xfrm>
            <a:off x="9548392" y="3697605"/>
            <a:ext cx="463750" cy="466297"/>
          </a:xfrm>
          <a:custGeom>
            <a:avLst/>
            <a:gdLst/>
            <a:ahLst/>
            <a:cxnLst>
              <a:cxn ang="0">
                <a:pos x="80" y="40"/>
              </a:cxn>
              <a:cxn ang="0">
                <a:pos x="40" y="80"/>
              </a:cxn>
              <a:cxn ang="0">
                <a:pos x="0" y="40"/>
              </a:cxn>
              <a:cxn ang="0">
                <a:pos x="40" y="0"/>
              </a:cxn>
              <a:cxn ang="0">
                <a:pos x="80" y="40"/>
              </a:cxn>
              <a:cxn ang="0">
                <a:pos x="40" y="20"/>
              </a:cxn>
              <a:cxn ang="0">
                <a:pos x="20" y="40"/>
              </a:cxn>
              <a:cxn ang="0">
                <a:pos x="40" y="60"/>
              </a:cxn>
              <a:cxn ang="0">
                <a:pos x="60" y="40"/>
              </a:cxn>
              <a:cxn ang="0">
                <a:pos x="40" y="20"/>
              </a:cxn>
            </a:cxnLst>
            <a:rect l="0" t="0" r="r" b="b"/>
            <a:pathLst>
              <a:path w="80" h="80">
                <a:moveTo>
                  <a:pt x="80" y="40"/>
                </a:moveTo>
                <a:cubicBezTo>
                  <a:pt x="80" y="62"/>
                  <a:pt x="64" y="80"/>
                  <a:pt x="40" y="80"/>
                </a:cubicBezTo>
                <a:cubicBezTo>
                  <a:pt x="16" y="80"/>
                  <a:pt x="0" y="62"/>
                  <a:pt x="0" y="40"/>
                </a:cubicBezTo>
                <a:cubicBezTo>
                  <a:pt x="0" y="18"/>
                  <a:pt x="16" y="0"/>
                  <a:pt x="40" y="0"/>
                </a:cubicBezTo>
                <a:cubicBezTo>
                  <a:pt x="64" y="0"/>
                  <a:pt x="80" y="18"/>
                  <a:pt x="80" y="40"/>
                </a:cubicBezTo>
                <a:moveTo>
                  <a:pt x="40" y="20"/>
                </a:moveTo>
                <a:cubicBezTo>
                  <a:pt x="29" y="20"/>
                  <a:pt x="20" y="29"/>
                  <a:pt x="20" y="40"/>
                </a:cubicBezTo>
                <a:cubicBezTo>
                  <a:pt x="20" y="51"/>
                  <a:pt x="29" y="60"/>
                  <a:pt x="40" y="60"/>
                </a:cubicBezTo>
                <a:cubicBezTo>
                  <a:pt x="51" y="60"/>
                  <a:pt x="60" y="51"/>
                  <a:pt x="60" y="40"/>
                </a:cubicBezTo>
                <a:cubicBezTo>
                  <a:pt x="60" y="29"/>
                  <a:pt x="51" y="20"/>
                  <a:pt x="40" y="2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39" name="Freeform 38"/>
          <p:cNvSpPr>
            <a:spLocks/>
          </p:cNvSpPr>
          <p:nvPr/>
        </p:nvSpPr>
        <p:spPr bwMode="black">
          <a:xfrm>
            <a:off x="8676486" y="3697605"/>
            <a:ext cx="302387" cy="466297"/>
          </a:xfrm>
          <a:custGeom>
            <a:avLst/>
            <a:gdLst/>
            <a:ahLst/>
            <a:cxnLst>
              <a:cxn ang="0">
                <a:pos x="47" y="19"/>
              </a:cxn>
              <a:cxn ang="0">
                <a:pos x="32" y="17"/>
              </a:cxn>
              <a:cxn ang="0">
                <a:pos x="20" y="23"/>
              </a:cxn>
              <a:cxn ang="0">
                <a:pos x="29" y="30"/>
              </a:cxn>
              <a:cxn ang="0">
                <a:pos x="34" y="32"/>
              </a:cxn>
              <a:cxn ang="0">
                <a:pos x="52" y="54"/>
              </a:cxn>
              <a:cxn ang="0">
                <a:pos x="21" y="80"/>
              </a:cxn>
              <a:cxn ang="0">
                <a:pos x="0" y="77"/>
              </a:cxn>
              <a:cxn ang="0">
                <a:pos x="0" y="60"/>
              </a:cxn>
              <a:cxn ang="0">
                <a:pos x="18" y="63"/>
              </a:cxn>
              <a:cxn ang="0">
                <a:pos x="32" y="56"/>
              </a:cxn>
              <a:cxn ang="0">
                <a:pos x="23" y="48"/>
              </a:cxn>
              <a:cxn ang="0">
                <a:pos x="19" y="47"/>
              </a:cxn>
              <a:cxn ang="0">
                <a:pos x="0" y="24"/>
              </a:cxn>
              <a:cxn ang="0">
                <a:pos x="28" y="0"/>
              </a:cxn>
              <a:cxn ang="0">
                <a:pos x="47" y="3"/>
              </a:cxn>
              <a:cxn ang="0">
                <a:pos x="47" y="19"/>
              </a:cxn>
            </a:cxnLst>
            <a:rect l="0" t="0" r="r" b="b"/>
            <a:pathLst>
              <a:path w="52" h="80">
                <a:moveTo>
                  <a:pt x="47" y="19"/>
                </a:moveTo>
                <a:cubicBezTo>
                  <a:pt x="47" y="19"/>
                  <a:pt x="38" y="17"/>
                  <a:pt x="32" y="17"/>
                </a:cubicBezTo>
                <a:cubicBezTo>
                  <a:pt x="24" y="17"/>
                  <a:pt x="20" y="19"/>
                  <a:pt x="20" y="23"/>
                </a:cubicBezTo>
                <a:cubicBezTo>
                  <a:pt x="20" y="28"/>
                  <a:pt x="26" y="29"/>
                  <a:pt x="29" y="30"/>
                </a:cubicBezTo>
                <a:cubicBezTo>
                  <a:pt x="34" y="32"/>
                  <a:pt x="34" y="32"/>
                  <a:pt x="34" y="32"/>
                </a:cubicBezTo>
                <a:cubicBezTo>
                  <a:pt x="47" y="36"/>
                  <a:pt x="52" y="45"/>
                  <a:pt x="52" y="54"/>
                </a:cubicBezTo>
                <a:cubicBezTo>
                  <a:pt x="52" y="73"/>
                  <a:pt x="35" y="80"/>
                  <a:pt x="21" y="80"/>
                </a:cubicBezTo>
                <a:cubicBezTo>
                  <a:pt x="10" y="80"/>
                  <a:pt x="1" y="78"/>
                  <a:pt x="0" y="77"/>
                </a:cubicBezTo>
                <a:cubicBezTo>
                  <a:pt x="0" y="60"/>
                  <a:pt x="0" y="60"/>
                  <a:pt x="0" y="60"/>
                </a:cubicBezTo>
                <a:cubicBezTo>
                  <a:pt x="2" y="60"/>
                  <a:pt x="10" y="63"/>
                  <a:pt x="18" y="63"/>
                </a:cubicBezTo>
                <a:cubicBezTo>
                  <a:pt x="28" y="63"/>
                  <a:pt x="32" y="60"/>
                  <a:pt x="32" y="56"/>
                </a:cubicBezTo>
                <a:cubicBezTo>
                  <a:pt x="32" y="52"/>
                  <a:pt x="28" y="49"/>
                  <a:pt x="23" y="48"/>
                </a:cubicBezTo>
                <a:cubicBezTo>
                  <a:pt x="22" y="48"/>
                  <a:pt x="21" y="47"/>
                  <a:pt x="19" y="47"/>
                </a:cubicBezTo>
                <a:cubicBezTo>
                  <a:pt x="9" y="43"/>
                  <a:pt x="0" y="37"/>
                  <a:pt x="0" y="24"/>
                </a:cubicBezTo>
                <a:cubicBezTo>
                  <a:pt x="0" y="10"/>
                  <a:pt x="10" y="0"/>
                  <a:pt x="28" y="0"/>
                </a:cubicBezTo>
                <a:cubicBezTo>
                  <a:pt x="37" y="0"/>
                  <a:pt x="46" y="3"/>
                  <a:pt x="47" y="3"/>
                </a:cubicBezTo>
                <a:lnTo>
                  <a:pt x="47" y="1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0" name="Freeform 39"/>
          <p:cNvSpPr>
            <a:spLocks/>
          </p:cNvSpPr>
          <p:nvPr/>
        </p:nvSpPr>
        <p:spPr bwMode="black">
          <a:xfrm>
            <a:off x="7689324" y="3082440"/>
            <a:ext cx="109835" cy="227032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10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1" name="Freeform 40"/>
          <p:cNvSpPr>
            <a:spLocks/>
          </p:cNvSpPr>
          <p:nvPr/>
        </p:nvSpPr>
        <p:spPr bwMode="black">
          <a:xfrm>
            <a:off x="7997133" y="2930180"/>
            <a:ext cx="109835" cy="379291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4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2" name="Freeform 41"/>
          <p:cNvSpPr>
            <a:spLocks/>
          </p:cNvSpPr>
          <p:nvPr/>
        </p:nvSpPr>
        <p:spPr bwMode="black">
          <a:xfrm>
            <a:off x="8299523" y="2720822"/>
            <a:ext cx="109835" cy="698767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111"/>
              </a:cxn>
              <a:cxn ang="0">
                <a:pos x="10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5" y="120"/>
                  <a:pt x="10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3" name="Freeform 42"/>
          <p:cNvSpPr>
            <a:spLocks/>
          </p:cNvSpPr>
          <p:nvPr/>
        </p:nvSpPr>
        <p:spPr bwMode="black">
          <a:xfrm>
            <a:off x="8607332" y="2930181"/>
            <a:ext cx="109835" cy="379292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56"/>
              </a:cxn>
              <a:cxn ang="0">
                <a:pos x="9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9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4" name="Freeform 43"/>
          <p:cNvSpPr>
            <a:spLocks/>
          </p:cNvSpPr>
          <p:nvPr/>
        </p:nvSpPr>
        <p:spPr bwMode="black">
          <a:xfrm>
            <a:off x="8908363" y="3082440"/>
            <a:ext cx="116616" cy="227031"/>
          </a:xfrm>
          <a:custGeom>
            <a:avLst/>
            <a:gdLst/>
            <a:ahLst/>
            <a:cxnLst>
              <a:cxn ang="0">
                <a:pos x="20" y="10"/>
              </a:cxn>
              <a:cxn ang="0">
                <a:pos x="10" y="0"/>
              </a:cxn>
              <a:cxn ang="0">
                <a:pos x="0" y="10"/>
              </a:cxn>
              <a:cxn ang="0">
                <a:pos x="0" y="30"/>
              </a:cxn>
              <a:cxn ang="0">
                <a:pos x="10" y="39"/>
              </a:cxn>
              <a:cxn ang="0">
                <a:pos x="20" y="30"/>
              </a:cxn>
              <a:cxn ang="0">
                <a:pos x="20" y="10"/>
              </a:cxn>
            </a:cxnLst>
            <a:rect l="0" t="0" r="r" b="b"/>
            <a:pathLst>
              <a:path w="20" h="39">
                <a:moveTo>
                  <a:pt x="20" y="10"/>
                </a:moveTo>
                <a:cubicBezTo>
                  <a:pt x="20" y="4"/>
                  <a:pt x="15" y="0"/>
                  <a:pt x="10" y="0"/>
                </a:cubicBezTo>
                <a:cubicBezTo>
                  <a:pt x="5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5" y="39"/>
                  <a:pt x="10" y="39"/>
                </a:cubicBezTo>
                <a:cubicBezTo>
                  <a:pt x="15" y="39"/>
                  <a:pt x="20" y="35"/>
                  <a:pt x="20" y="30"/>
                </a:cubicBezTo>
                <a:lnTo>
                  <a:pt x="20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5" name="Freeform 44"/>
          <p:cNvSpPr>
            <a:spLocks/>
          </p:cNvSpPr>
          <p:nvPr/>
        </p:nvSpPr>
        <p:spPr bwMode="black">
          <a:xfrm>
            <a:off x="9216175" y="2930181"/>
            <a:ext cx="111191" cy="379290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4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6" name="Freeform 45"/>
          <p:cNvSpPr>
            <a:spLocks/>
          </p:cNvSpPr>
          <p:nvPr/>
        </p:nvSpPr>
        <p:spPr bwMode="black">
          <a:xfrm>
            <a:off x="9523987" y="2720823"/>
            <a:ext cx="111191" cy="698766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9" y="0"/>
              </a:cxn>
              <a:cxn ang="0">
                <a:pos x="0" y="9"/>
              </a:cxn>
              <a:cxn ang="0">
                <a:pos x="0" y="111"/>
              </a:cxn>
              <a:cxn ang="0">
                <a:pos x="9" y="120"/>
              </a:cxn>
              <a:cxn ang="0">
                <a:pos x="19" y="111"/>
              </a:cxn>
              <a:cxn ang="0">
                <a:pos x="19" y="9"/>
              </a:cxn>
            </a:cxnLst>
            <a:rect l="0" t="0" r="r" b="b"/>
            <a:pathLst>
              <a:path w="19" h="120">
                <a:moveTo>
                  <a:pt x="19" y="9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6"/>
                  <a:pt x="4" y="120"/>
                  <a:pt x="9" y="120"/>
                </a:cubicBezTo>
                <a:cubicBezTo>
                  <a:pt x="15" y="120"/>
                  <a:pt x="19" y="116"/>
                  <a:pt x="19" y="111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47" name="Freeform 46"/>
          <p:cNvSpPr>
            <a:spLocks/>
          </p:cNvSpPr>
          <p:nvPr/>
        </p:nvSpPr>
        <p:spPr bwMode="black">
          <a:xfrm>
            <a:off x="9826371" y="2930181"/>
            <a:ext cx="111191" cy="379290"/>
          </a:xfrm>
          <a:custGeom>
            <a:avLst/>
            <a:gdLst/>
            <a:ahLst/>
            <a:cxnLst>
              <a:cxn ang="0">
                <a:pos x="19" y="9"/>
              </a:cxn>
              <a:cxn ang="0">
                <a:pos x="10" y="0"/>
              </a:cxn>
              <a:cxn ang="0">
                <a:pos x="0" y="9"/>
              </a:cxn>
              <a:cxn ang="0">
                <a:pos x="0" y="56"/>
              </a:cxn>
              <a:cxn ang="0">
                <a:pos x="10" y="65"/>
              </a:cxn>
              <a:cxn ang="0">
                <a:pos x="19" y="56"/>
              </a:cxn>
              <a:cxn ang="0">
                <a:pos x="19" y="9"/>
              </a:cxn>
            </a:cxnLst>
            <a:rect l="0" t="0" r="r" b="b"/>
            <a:pathLst>
              <a:path w="19" h="65">
                <a:moveTo>
                  <a:pt x="19" y="9"/>
                </a:moveTo>
                <a:cubicBezTo>
                  <a:pt x="19" y="4"/>
                  <a:pt x="15" y="0"/>
                  <a:pt x="10" y="0"/>
                </a:cubicBezTo>
                <a:cubicBezTo>
                  <a:pt x="5" y="0"/>
                  <a:pt x="0" y="4"/>
                  <a:pt x="0" y="9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1"/>
                  <a:pt x="5" y="65"/>
                  <a:pt x="10" y="65"/>
                </a:cubicBezTo>
                <a:cubicBezTo>
                  <a:pt x="15" y="65"/>
                  <a:pt x="19" y="61"/>
                  <a:pt x="19" y="56"/>
                </a:cubicBezTo>
                <a:lnTo>
                  <a:pt x="19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  <p:sp>
        <p:nvSpPr>
          <p:cNvPr id="50" name="Freeform 49"/>
          <p:cNvSpPr>
            <a:spLocks/>
          </p:cNvSpPr>
          <p:nvPr/>
        </p:nvSpPr>
        <p:spPr bwMode="black">
          <a:xfrm>
            <a:off x="10134183" y="3082440"/>
            <a:ext cx="111191" cy="227031"/>
          </a:xfrm>
          <a:custGeom>
            <a:avLst/>
            <a:gdLst/>
            <a:ahLst/>
            <a:cxnLst>
              <a:cxn ang="0">
                <a:pos x="19" y="10"/>
              </a:cxn>
              <a:cxn ang="0">
                <a:pos x="9" y="0"/>
              </a:cxn>
              <a:cxn ang="0">
                <a:pos x="0" y="10"/>
              </a:cxn>
              <a:cxn ang="0">
                <a:pos x="0" y="30"/>
              </a:cxn>
              <a:cxn ang="0">
                <a:pos x="9" y="39"/>
              </a:cxn>
              <a:cxn ang="0">
                <a:pos x="19" y="30"/>
              </a:cxn>
              <a:cxn ang="0">
                <a:pos x="19" y="10"/>
              </a:cxn>
            </a:cxnLst>
            <a:rect l="0" t="0" r="r" b="b"/>
            <a:pathLst>
              <a:path w="19" h="39">
                <a:moveTo>
                  <a:pt x="19" y="10"/>
                </a:moveTo>
                <a:cubicBezTo>
                  <a:pt x="19" y="4"/>
                  <a:pt x="15" y="0"/>
                  <a:pt x="9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5"/>
                  <a:pt x="4" y="39"/>
                  <a:pt x="9" y="39"/>
                </a:cubicBezTo>
                <a:cubicBezTo>
                  <a:pt x="15" y="39"/>
                  <a:pt x="19" y="35"/>
                  <a:pt x="19" y="30"/>
                </a:cubicBezTo>
                <a:lnTo>
                  <a:pt x="19" y="1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96D6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62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3.7037E-7 L -4.72222E-6 0.09143 " pathEditMode="relative" rAng="0" ptsTypes="AA">
                                      <p:cBhvr>
                                        <p:cTn id="37" dur="7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5E-6 0.11157 " pathEditMode="relative" rAng="0" ptsTypes="AA">
                                      <p:cBhvr>
                                        <p:cTn id="39" dur="7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4.81481E-6 L 4.72222E-6 0.09143 " pathEditMode="relative" rAng="0" ptsTypes="AA">
                                      <p:cBhvr>
                                        <p:cTn id="41" dur="7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3.7037E-6 L -2.77778E-6 0.11157 " pathEditMode="relative" rAng="0" ptsTypes="AA">
                                      <p:cBhvr>
                                        <p:cTn id="43" dur="7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4.81481E-6 L 5.55556E-7 0.09143 " pathEditMode="relative" rAng="0" ptsTypes="AA">
                                      <p:cBhvr>
                                        <p:cTn id="45" dur="7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33333E-6 L 4.72222E-6 -0.10764 " pathEditMode="relative" rAng="0" ptsTypes="AA">
                                      <p:cBhvr>
                                        <p:cTn id="47" dur="7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3.33333E-6 L 4.44444E-6 -0.10764 " pathEditMode="relative" rAng="0" ptsTypes="AA">
                                      <p:cBhvr>
                                        <p:cTn id="49" dur="7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33333E-6 L -2.22222E-6 -0.10764 " pathEditMode="relative" rAng="0" ptsTypes="AA">
                                      <p:cBhvr>
                                        <p:cTn id="51" dur="7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3.33333E-6 L 1.11111E-6 -0.10764 " pathEditMode="relative" rAng="0" ptsTypes="AA">
                                      <p:cBhvr>
                                        <p:cTn id="53" dur="7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2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7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50" grpId="0" animBg="1"/>
      <p:bldP spid="50" grpId="1" animBg="1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pen 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" t="24157" r="8310" b="1"/>
          <a:stretch/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grpSp>
        <p:nvGrpSpPr>
          <p:cNvPr id="878" name="Group 877"/>
          <p:cNvGrpSpPr/>
          <p:nvPr/>
        </p:nvGrpSpPr>
        <p:grpSpPr>
          <a:xfrm>
            <a:off x="0" y="0"/>
            <a:ext cx="12188825" cy="2489200"/>
            <a:chOff x="0" y="0"/>
            <a:chExt cx="9144000" cy="2184400"/>
          </a:xfrm>
        </p:grpSpPr>
        <p:sp>
          <p:nvSpPr>
            <p:cNvPr id="879" name="Freeform 10"/>
            <p:cNvSpPr>
              <a:spLocks/>
            </p:cNvSpPr>
            <p:nvPr userDrawn="1"/>
          </p:nvSpPr>
          <p:spPr bwMode="auto">
            <a:xfrm>
              <a:off x="0" y="0"/>
              <a:ext cx="9144000" cy="2184400"/>
            </a:xfrm>
            <a:custGeom>
              <a:avLst/>
              <a:gdLst>
                <a:gd name="T0" fmla="*/ 0 w 2880"/>
                <a:gd name="T1" fmla="*/ 0 h 686"/>
                <a:gd name="T2" fmla="*/ 2880 w 2880"/>
                <a:gd name="T3" fmla="*/ 0 h 686"/>
                <a:gd name="T4" fmla="*/ 2880 w 2880"/>
                <a:gd name="T5" fmla="*/ 686 h 686"/>
                <a:gd name="T6" fmla="*/ 932 w 2880"/>
                <a:gd name="T7" fmla="*/ 385 h 686"/>
                <a:gd name="T8" fmla="*/ 0 w 2880"/>
                <a:gd name="T9" fmla="*/ 465 h 686"/>
                <a:gd name="T10" fmla="*/ 0 w 2880"/>
                <a:gd name="T11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686">
                  <a:moveTo>
                    <a:pt x="0" y="0"/>
                  </a:moveTo>
                  <a:cubicBezTo>
                    <a:pt x="2880" y="0"/>
                    <a:pt x="2880" y="0"/>
                    <a:pt x="2880" y="0"/>
                  </a:cubicBezTo>
                  <a:cubicBezTo>
                    <a:pt x="2880" y="686"/>
                    <a:pt x="2880" y="686"/>
                    <a:pt x="2880" y="686"/>
                  </a:cubicBezTo>
                  <a:cubicBezTo>
                    <a:pt x="2429" y="490"/>
                    <a:pt x="1619" y="391"/>
                    <a:pt x="932" y="385"/>
                  </a:cubicBezTo>
                  <a:cubicBezTo>
                    <a:pt x="560" y="381"/>
                    <a:pt x="224" y="407"/>
                    <a:pt x="0" y="465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shade val="67500"/>
                    <a:satMod val="115000"/>
                    <a:alpha val="50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9" tIns="34295" rIns="68589" bIns="34295" rtlCol="0" anchor="ctr"/>
            <a:lstStyle/>
            <a:p>
              <a:pPr algn="ctr" defTabSz="914400"/>
              <a:endParaRPr 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880" name="Rectangle 32"/>
            <p:cNvSpPr/>
            <p:nvPr userDrawn="1"/>
          </p:nvSpPr>
          <p:spPr>
            <a:xfrm>
              <a:off x="0" y="0"/>
              <a:ext cx="9144000" cy="1921265"/>
            </a:xfrm>
            <a:custGeom>
              <a:avLst/>
              <a:gdLst/>
              <a:ahLst/>
              <a:cxnLst/>
              <a:rect l="l" t="t" r="r" b="b"/>
              <a:pathLst>
                <a:path w="9144000" h="1921265">
                  <a:moveTo>
                    <a:pt x="0" y="0"/>
                  </a:moveTo>
                  <a:cubicBezTo>
                    <a:pt x="9125897" y="0"/>
                    <a:pt x="9143964" y="0"/>
                    <a:pt x="9144000" y="0"/>
                  </a:cubicBezTo>
                  <a:lnTo>
                    <a:pt x="9144000" y="198455"/>
                  </a:lnTo>
                  <a:lnTo>
                    <a:pt x="9144000" y="277400"/>
                  </a:lnTo>
                  <a:lnTo>
                    <a:pt x="9144000" y="384510"/>
                  </a:lnTo>
                  <a:lnTo>
                    <a:pt x="9144000" y="426747"/>
                  </a:lnTo>
                  <a:lnTo>
                    <a:pt x="9144000" y="558566"/>
                  </a:lnTo>
                  <a:lnTo>
                    <a:pt x="9144000" y="566762"/>
                  </a:lnTo>
                  <a:lnTo>
                    <a:pt x="9144000" y="697748"/>
                  </a:lnTo>
                  <a:lnTo>
                    <a:pt x="9144000" y="721023"/>
                  </a:lnTo>
                  <a:lnTo>
                    <a:pt x="9144000" y="750012"/>
                  </a:lnTo>
                  <a:lnTo>
                    <a:pt x="9144000" y="872280"/>
                  </a:lnTo>
                  <a:lnTo>
                    <a:pt x="9144000" y="956183"/>
                  </a:lnTo>
                  <a:lnTo>
                    <a:pt x="9144000" y="1012739"/>
                  </a:lnTo>
                  <a:lnTo>
                    <a:pt x="9144000" y="1136617"/>
                  </a:lnTo>
                  <a:lnTo>
                    <a:pt x="9144000" y="1142797"/>
                  </a:lnTo>
                  <a:lnTo>
                    <a:pt x="9144000" y="1262857"/>
                  </a:lnTo>
                  <a:lnTo>
                    <a:pt x="9144000" y="1293032"/>
                  </a:lnTo>
                  <a:lnTo>
                    <a:pt x="9144000" y="1373316"/>
                  </a:lnTo>
                  <a:lnTo>
                    <a:pt x="9144000" y="1427143"/>
                  </a:lnTo>
                  <a:lnTo>
                    <a:pt x="9144000" y="1474577"/>
                  </a:lnTo>
                  <a:lnTo>
                    <a:pt x="9144000" y="1540665"/>
                  </a:lnTo>
                  <a:lnTo>
                    <a:pt x="9144000" y="1567038"/>
                  </a:lnTo>
                  <a:lnTo>
                    <a:pt x="9144000" y="1635315"/>
                  </a:lnTo>
                  <a:lnTo>
                    <a:pt x="9144000" y="1651099"/>
                  </a:lnTo>
                  <a:lnTo>
                    <a:pt x="9144000" y="1712807"/>
                  </a:lnTo>
                  <a:lnTo>
                    <a:pt x="9144000" y="1727161"/>
                  </a:lnTo>
                  <a:lnTo>
                    <a:pt x="9144000" y="1774859"/>
                  </a:lnTo>
                  <a:lnTo>
                    <a:pt x="9144000" y="1795624"/>
                  </a:lnTo>
                  <a:lnTo>
                    <a:pt x="9144000" y="1823184"/>
                  </a:lnTo>
                  <a:lnTo>
                    <a:pt x="9144000" y="1859500"/>
                  </a:lnTo>
                  <a:lnTo>
                    <a:pt x="9144000" y="1885521"/>
                  </a:lnTo>
                  <a:lnTo>
                    <a:pt x="9144000" y="1902964"/>
                  </a:lnTo>
                  <a:lnTo>
                    <a:pt x="9144000" y="1911350"/>
                  </a:lnTo>
                  <a:lnTo>
                    <a:pt x="9144000" y="1918978"/>
                  </a:lnTo>
                  <a:lnTo>
                    <a:pt x="9144000" y="1921265"/>
                  </a:lnTo>
                  <a:cubicBezTo>
                    <a:pt x="7712075" y="1451589"/>
                    <a:pt x="5140325" y="1214355"/>
                    <a:pt x="2959100" y="1199978"/>
                  </a:cubicBezTo>
                  <a:cubicBezTo>
                    <a:pt x="1778000" y="1190392"/>
                    <a:pt x="711200" y="1252696"/>
                    <a:pt x="0" y="1391682"/>
                  </a:cubicBezTo>
                  <a:lnTo>
                    <a:pt x="0" y="750012"/>
                  </a:lnTo>
                  <a:lnTo>
                    <a:pt x="0" y="277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435295"/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9" tIns="34295" rIns="68589" bIns="34295" rtlCol="0" anchor="ctr"/>
            <a:lstStyle/>
            <a:p>
              <a:pPr algn="ctr" defTabSz="914400"/>
              <a:endParaRPr lang="en-US" sz="18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881" name="Picture 880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52107" y="277871"/>
            <a:ext cx="2314290" cy="7527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82" name="Title 1"/>
          <p:cNvSpPr>
            <a:spLocks noGrp="1"/>
          </p:cNvSpPr>
          <p:nvPr>
            <p:ph type="title"/>
          </p:nvPr>
        </p:nvSpPr>
        <p:spPr>
          <a:xfrm>
            <a:off x="306193" y="277869"/>
            <a:ext cx="11448832" cy="838200"/>
          </a:xfrm>
        </p:spPr>
        <p:txBody>
          <a:bodyPr anchor="t"/>
          <a:lstStyle>
            <a:lvl1pPr marL="0" algn="l" defTabSz="121874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None/>
              <a:defRPr lang="en-US" sz="3200" b="0" kern="1200" spc="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42" name="Rectangle 4"/>
          <p:cNvSpPr>
            <a:spLocks noChangeArrowheads="1"/>
          </p:cNvSpPr>
          <p:nvPr/>
        </p:nvSpPr>
        <p:spPr bwMode="ltGray">
          <a:xfrm>
            <a:off x="335081" y="6527830"/>
            <a:ext cx="4559499" cy="233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09480" tIns="54738" rIns="109480" bIns="54738" anchor="b" anchorCtr="0">
            <a:spAutoFit/>
          </a:bodyPr>
          <a:lstStyle/>
          <a:p>
            <a:pPr defTabSz="1085661"/>
            <a:r>
              <a:rPr lang="en-US" sz="800" dirty="0">
                <a:solidFill>
                  <a:srgbClr val="C0C0C0"/>
                </a:solidFill>
              </a:rPr>
              <a:t>© 2013 Cisco and/or its affiliates. All rights reserved.</a:t>
            </a:r>
          </a:p>
        </p:txBody>
      </p:sp>
      <p:sp>
        <p:nvSpPr>
          <p:cNvPr id="883" name="Rectangle 7"/>
          <p:cNvSpPr>
            <a:spLocks noChangeArrowheads="1"/>
          </p:cNvSpPr>
          <p:nvPr/>
        </p:nvSpPr>
        <p:spPr bwMode="ltGray">
          <a:xfrm>
            <a:off x="11517993" y="6522013"/>
            <a:ext cx="346133" cy="23365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109480" tIns="54738" rIns="109480" bIns="54738" anchor="b">
            <a:spAutoFit/>
          </a:bodyPr>
          <a:lstStyle/>
          <a:p>
            <a:pPr algn="r" defTabSz="1085661"/>
            <a:fld id="{DFCF27A5-1A5B-48D3-A060-2758FFBB1ADD}" type="slidenum">
              <a:rPr lang="en-US" sz="800">
                <a:solidFill>
                  <a:srgbClr val="C0C0C0"/>
                </a:solidFill>
              </a:rPr>
              <a:pPr algn="r" defTabSz="1085661"/>
              <a:t>‹#›</a:t>
            </a:fld>
            <a:endParaRPr lang="en-US" sz="800" dirty="0">
              <a:solidFill>
                <a:srgbClr val="C0C0C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" t="24157" r="8310" b="1"/>
          <a:stretch/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>
          <a:xfrm>
            <a:off x="0" y="0"/>
            <a:ext cx="12188825" cy="2489200"/>
            <a:chOff x="0" y="0"/>
            <a:chExt cx="9144000" cy="2184400"/>
          </a:xfrm>
        </p:grpSpPr>
        <p:sp>
          <p:nvSpPr>
            <p:cNvPr id="12" name="Freeform 10"/>
            <p:cNvSpPr>
              <a:spLocks/>
            </p:cNvSpPr>
            <p:nvPr userDrawn="1"/>
          </p:nvSpPr>
          <p:spPr bwMode="auto">
            <a:xfrm>
              <a:off x="0" y="0"/>
              <a:ext cx="9144000" cy="2184400"/>
            </a:xfrm>
            <a:custGeom>
              <a:avLst/>
              <a:gdLst>
                <a:gd name="T0" fmla="*/ 0 w 2880"/>
                <a:gd name="T1" fmla="*/ 0 h 686"/>
                <a:gd name="T2" fmla="*/ 2880 w 2880"/>
                <a:gd name="T3" fmla="*/ 0 h 686"/>
                <a:gd name="T4" fmla="*/ 2880 w 2880"/>
                <a:gd name="T5" fmla="*/ 686 h 686"/>
                <a:gd name="T6" fmla="*/ 932 w 2880"/>
                <a:gd name="T7" fmla="*/ 385 h 686"/>
                <a:gd name="T8" fmla="*/ 0 w 2880"/>
                <a:gd name="T9" fmla="*/ 465 h 686"/>
                <a:gd name="T10" fmla="*/ 0 w 2880"/>
                <a:gd name="T11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686">
                  <a:moveTo>
                    <a:pt x="0" y="0"/>
                  </a:moveTo>
                  <a:cubicBezTo>
                    <a:pt x="2880" y="0"/>
                    <a:pt x="2880" y="0"/>
                    <a:pt x="2880" y="0"/>
                  </a:cubicBezTo>
                  <a:cubicBezTo>
                    <a:pt x="2880" y="686"/>
                    <a:pt x="2880" y="686"/>
                    <a:pt x="2880" y="686"/>
                  </a:cubicBezTo>
                  <a:cubicBezTo>
                    <a:pt x="2429" y="490"/>
                    <a:pt x="1619" y="391"/>
                    <a:pt x="932" y="385"/>
                  </a:cubicBezTo>
                  <a:cubicBezTo>
                    <a:pt x="560" y="381"/>
                    <a:pt x="224" y="407"/>
                    <a:pt x="0" y="465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shade val="67500"/>
                    <a:satMod val="115000"/>
                    <a:alpha val="50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9" tIns="34295" rIns="68589" bIns="34295" rtlCol="0" anchor="ctr"/>
            <a:lstStyle/>
            <a:p>
              <a:pPr algn="ctr" defTabSz="914400"/>
              <a:endParaRPr 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13" name="Rectangle 32"/>
            <p:cNvSpPr/>
            <p:nvPr userDrawn="1"/>
          </p:nvSpPr>
          <p:spPr>
            <a:xfrm>
              <a:off x="0" y="0"/>
              <a:ext cx="9144000" cy="1921265"/>
            </a:xfrm>
            <a:custGeom>
              <a:avLst/>
              <a:gdLst/>
              <a:ahLst/>
              <a:cxnLst/>
              <a:rect l="l" t="t" r="r" b="b"/>
              <a:pathLst>
                <a:path w="9144000" h="1921265">
                  <a:moveTo>
                    <a:pt x="0" y="0"/>
                  </a:moveTo>
                  <a:cubicBezTo>
                    <a:pt x="9125897" y="0"/>
                    <a:pt x="9143964" y="0"/>
                    <a:pt x="9144000" y="0"/>
                  </a:cubicBezTo>
                  <a:lnTo>
                    <a:pt x="9144000" y="198455"/>
                  </a:lnTo>
                  <a:lnTo>
                    <a:pt x="9144000" y="277400"/>
                  </a:lnTo>
                  <a:lnTo>
                    <a:pt x="9144000" y="384510"/>
                  </a:lnTo>
                  <a:lnTo>
                    <a:pt x="9144000" y="426747"/>
                  </a:lnTo>
                  <a:lnTo>
                    <a:pt x="9144000" y="558566"/>
                  </a:lnTo>
                  <a:lnTo>
                    <a:pt x="9144000" y="566762"/>
                  </a:lnTo>
                  <a:lnTo>
                    <a:pt x="9144000" y="697748"/>
                  </a:lnTo>
                  <a:lnTo>
                    <a:pt x="9144000" y="721023"/>
                  </a:lnTo>
                  <a:lnTo>
                    <a:pt x="9144000" y="750012"/>
                  </a:lnTo>
                  <a:lnTo>
                    <a:pt x="9144000" y="872280"/>
                  </a:lnTo>
                  <a:lnTo>
                    <a:pt x="9144000" y="956183"/>
                  </a:lnTo>
                  <a:lnTo>
                    <a:pt x="9144000" y="1012739"/>
                  </a:lnTo>
                  <a:lnTo>
                    <a:pt x="9144000" y="1136617"/>
                  </a:lnTo>
                  <a:lnTo>
                    <a:pt x="9144000" y="1142797"/>
                  </a:lnTo>
                  <a:lnTo>
                    <a:pt x="9144000" y="1262857"/>
                  </a:lnTo>
                  <a:lnTo>
                    <a:pt x="9144000" y="1293032"/>
                  </a:lnTo>
                  <a:lnTo>
                    <a:pt x="9144000" y="1373316"/>
                  </a:lnTo>
                  <a:lnTo>
                    <a:pt x="9144000" y="1427143"/>
                  </a:lnTo>
                  <a:lnTo>
                    <a:pt x="9144000" y="1474577"/>
                  </a:lnTo>
                  <a:lnTo>
                    <a:pt x="9144000" y="1540665"/>
                  </a:lnTo>
                  <a:lnTo>
                    <a:pt x="9144000" y="1567038"/>
                  </a:lnTo>
                  <a:lnTo>
                    <a:pt x="9144000" y="1635315"/>
                  </a:lnTo>
                  <a:lnTo>
                    <a:pt x="9144000" y="1651099"/>
                  </a:lnTo>
                  <a:lnTo>
                    <a:pt x="9144000" y="1712807"/>
                  </a:lnTo>
                  <a:lnTo>
                    <a:pt x="9144000" y="1727161"/>
                  </a:lnTo>
                  <a:lnTo>
                    <a:pt x="9144000" y="1774859"/>
                  </a:lnTo>
                  <a:lnTo>
                    <a:pt x="9144000" y="1795624"/>
                  </a:lnTo>
                  <a:lnTo>
                    <a:pt x="9144000" y="1823184"/>
                  </a:lnTo>
                  <a:lnTo>
                    <a:pt x="9144000" y="1859500"/>
                  </a:lnTo>
                  <a:lnTo>
                    <a:pt x="9144000" y="1885521"/>
                  </a:lnTo>
                  <a:lnTo>
                    <a:pt x="9144000" y="1902964"/>
                  </a:lnTo>
                  <a:lnTo>
                    <a:pt x="9144000" y="1911350"/>
                  </a:lnTo>
                  <a:lnTo>
                    <a:pt x="9144000" y="1918978"/>
                  </a:lnTo>
                  <a:lnTo>
                    <a:pt x="9144000" y="1921265"/>
                  </a:lnTo>
                  <a:cubicBezTo>
                    <a:pt x="7712075" y="1451589"/>
                    <a:pt x="5140325" y="1214355"/>
                    <a:pt x="2959100" y="1199978"/>
                  </a:cubicBezTo>
                  <a:cubicBezTo>
                    <a:pt x="1778000" y="1190392"/>
                    <a:pt x="711200" y="1252696"/>
                    <a:pt x="0" y="1391682"/>
                  </a:cubicBezTo>
                  <a:lnTo>
                    <a:pt x="0" y="750012"/>
                  </a:lnTo>
                  <a:lnTo>
                    <a:pt x="0" y="277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435295"/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9" tIns="34295" rIns="68589" bIns="34295" rtlCol="0" anchor="ctr"/>
            <a:lstStyle/>
            <a:p>
              <a:pPr algn="ctr" defTabSz="914400"/>
              <a:endParaRPr lang="en-US" sz="18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52107" y="277873"/>
            <a:ext cx="2314290" cy="7527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4"/>
          <p:cNvSpPr>
            <a:spLocks noChangeArrowheads="1"/>
          </p:cNvSpPr>
          <p:nvPr userDrawn="1"/>
        </p:nvSpPr>
        <p:spPr bwMode="ltGray">
          <a:xfrm>
            <a:off x="335083" y="6527830"/>
            <a:ext cx="4559499" cy="233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09480" tIns="54738" rIns="109480" bIns="54738" anchor="b" anchorCtr="0">
            <a:spAutoFit/>
          </a:bodyPr>
          <a:lstStyle/>
          <a:p>
            <a:pPr defTabSz="1085661"/>
            <a:r>
              <a:rPr lang="en-US" sz="800" dirty="0">
                <a:solidFill>
                  <a:srgbClr val="C0C0C0"/>
                </a:solidFill>
              </a:rPr>
              <a:t>© 2013 Cisco and/or its affiliates. All rights reserved.</a:t>
            </a:r>
          </a:p>
        </p:txBody>
      </p:sp>
      <p:sp>
        <p:nvSpPr>
          <p:cNvPr id="16" name="Rectangle 7"/>
          <p:cNvSpPr>
            <a:spLocks noChangeArrowheads="1"/>
          </p:cNvSpPr>
          <p:nvPr userDrawn="1"/>
        </p:nvSpPr>
        <p:spPr bwMode="ltGray">
          <a:xfrm>
            <a:off x="11514789" y="6522013"/>
            <a:ext cx="349339" cy="23365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109480" tIns="54738" rIns="109480" bIns="54738" anchor="b">
            <a:spAutoFit/>
          </a:bodyPr>
          <a:lstStyle/>
          <a:p>
            <a:pPr algn="r" defTabSz="1085661"/>
            <a:fld id="{DFCF27A5-1A5B-48D3-A060-2758FFBB1ADD}" type="slidenum">
              <a:rPr lang="en-US" sz="800">
                <a:solidFill>
                  <a:srgbClr val="C0C0C0"/>
                </a:solidFill>
              </a:rPr>
              <a:pPr algn="r" defTabSz="1085661"/>
              <a:t>‹#›</a:t>
            </a:fld>
            <a:endParaRPr lang="en-US" sz="800" dirty="0">
              <a:solidFill>
                <a:srgbClr val="C0C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24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wipe dir="r"/>
      </p:transition>
    </mc:Choice>
    <mc:Fallback xmlns="">
      <p:transition>
        <p:wipe dir="r"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solid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contractor\Desktop\Blue_Green_Gradi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929" y="0"/>
            <a:ext cx="1220575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/>
          <p:cNvSpPr/>
          <p:nvPr/>
        </p:nvSpPr>
        <p:spPr>
          <a:xfrm>
            <a:off x="2431418" y="-3570288"/>
            <a:ext cx="2304449" cy="1401445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" y="-638175"/>
            <a:ext cx="2306566" cy="81486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18000"/>
                </a:scheme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7" name="Rounded Rectangle 6"/>
          <p:cNvSpPr/>
          <p:nvPr/>
        </p:nvSpPr>
        <p:spPr>
          <a:xfrm rot="10800000">
            <a:off x="1352199" y="4248150"/>
            <a:ext cx="2304449" cy="81486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777647" y="-2913063"/>
            <a:ext cx="2306566" cy="81486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0804886" y="5699125"/>
            <a:ext cx="2304450" cy="814863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4">
                  <a:lumMod val="75000"/>
                  <a:alpha val="28000"/>
                </a:schemeClr>
              </a:gs>
              <a:gs pos="100000">
                <a:schemeClr val="accent4">
                  <a:lumMod val="75000"/>
                  <a:alpha val="29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sp>
        <p:nvSpPr>
          <p:cNvPr id="10" name="Rounded Rectangle 9"/>
          <p:cNvSpPr/>
          <p:nvPr/>
        </p:nvSpPr>
        <p:spPr>
          <a:xfrm rot="10800000">
            <a:off x="4046013" y="1516064"/>
            <a:ext cx="2306566" cy="814863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57550">
                  <a:alpha val="46000"/>
                </a:srgbClr>
              </a:gs>
              <a:gs pos="100000">
                <a:schemeClr val="accent1">
                  <a:shade val="100000"/>
                  <a:satMod val="115000"/>
                  <a:alpha val="2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j-lt"/>
            </a:endParaRPr>
          </a:p>
        </p:txBody>
      </p:sp>
      <p:grpSp>
        <p:nvGrpSpPr>
          <p:cNvPr id="11" name="Group 38"/>
          <p:cNvGrpSpPr/>
          <p:nvPr/>
        </p:nvGrpSpPr>
        <p:grpSpPr>
          <a:xfrm>
            <a:off x="454967" y="311151"/>
            <a:ext cx="1105272" cy="438358"/>
            <a:chOff x="609600" y="528537"/>
            <a:chExt cx="1444734" cy="763789"/>
          </a:xfrm>
          <a:solidFill>
            <a:schemeClr val="bg1"/>
          </a:solidFill>
        </p:grpSpPr>
        <p:sp>
          <p:nvSpPr>
            <p:cNvPr id="12" name="Rectangle 11"/>
            <p:cNvSpPr>
              <a:spLocks noChangeArrowheads="1"/>
            </p:cNvSpPr>
            <p:nvPr/>
          </p:nvSpPr>
          <p:spPr bwMode="black">
            <a:xfrm>
              <a:off x="1016578" y="1035681"/>
              <a:ext cx="65914" cy="24973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black">
            <a:xfrm>
              <a:off x="1400563" y="1028765"/>
              <a:ext cx="190843" cy="263561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1" y="80"/>
                </a:cxn>
                <a:cxn ang="0">
                  <a:pos x="0" y="40"/>
                </a:cxn>
                <a:cxn ang="0">
                  <a:pos x="41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black">
            <a:xfrm>
              <a:off x="740661" y="1028765"/>
              <a:ext cx="190843" cy="263561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2" y="20"/>
                </a:cxn>
                <a:cxn ang="0">
                  <a:pos x="21" y="40"/>
                </a:cxn>
                <a:cxn ang="0">
                  <a:pos x="42" y="60"/>
                </a:cxn>
                <a:cxn ang="0">
                  <a:pos x="58" y="56"/>
                </a:cxn>
                <a:cxn ang="0">
                  <a:pos x="58" y="77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58" y="3"/>
                </a:cxn>
                <a:cxn ang="0">
                  <a:pos x="58" y="24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black">
            <a:xfrm>
              <a:off x="1660385" y="1028765"/>
              <a:ext cx="262122" cy="263561"/>
            </a:xfrm>
            <a:custGeom>
              <a:avLst/>
              <a:gdLst/>
              <a:ahLst/>
              <a:cxnLst>
                <a:cxn ang="0">
                  <a:pos x="80" y="40"/>
                </a:cxn>
                <a:cxn ang="0">
                  <a:pos x="40" y="80"/>
                </a:cxn>
                <a:cxn ang="0">
                  <a:pos x="0" y="40"/>
                </a:cxn>
                <a:cxn ang="0">
                  <a:pos x="40" y="0"/>
                </a:cxn>
                <a:cxn ang="0">
                  <a:pos x="80" y="40"/>
                </a:cxn>
                <a:cxn ang="0">
                  <a:pos x="40" y="20"/>
                </a:cxn>
                <a:cxn ang="0">
                  <a:pos x="20" y="40"/>
                </a:cxn>
                <a:cxn ang="0">
                  <a:pos x="40" y="60"/>
                </a:cxn>
                <a:cxn ang="0">
                  <a:pos x="60" y="40"/>
                </a:cxn>
                <a:cxn ang="0">
                  <a:pos x="40" y="20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black">
            <a:xfrm>
              <a:off x="1167566" y="1028765"/>
              <a:ext cx="170916" cy="263561"/>
            </a:xfrm>
            <a:custGeom>
              <a:avLst/>
              <a:gdLst/>
              <a:ahLst/>
              <a:cxnLst>
                <a:cxn ang="0">
                  <a:pos x="47" y="19"/>
                </a:cxn>
                <a:cxn ang="0">
                  <a:pos x="32" y="17"/>
                </a:cxn>
                <a:cxn ang="0">
                  <a:pos x="20" y="23"/>
                </a:cxn>
                <a:cxn ang="0">
                  <a:pos x="29" y="30"/>
                </a:cxn>
                <a:cxn ang="0">
                  <a:pos x="34" y="32"/>
                </a:cxn>
                <a:cxn ang="0">
                  <a:pos x="52" y="54"/>
                </a:cxn>
                <a:cxn ang="0">
                  <a:pos x="21" y="80"/>
                </a:cxn>
                <a:cxn ang="0">
                  <a:pos x="0" y="77"/>
                </a:cxn>
                <a:cxn ang="0">
                  <a:pos x="0" y="60"/>
                </a:cxn>
                <a:cxn ang="0">
                  <a:pos x="18" y="63"/>
                </a:cxn>
                <a:cxn ang="0">
                  <a:pos x="32" y="56"/>
                </a:cxn>
                <a:cxn ang="0">
                  <a:pos x="23" y="48"/>
                </a:cxn>
                <a:cxn ang="0">
                  <a:pos x="19" y="47"/>
                </a:cxn>
                <a:cxn ang="0">
                  <a:pos x="0" y="24"/>
                </a:cxn>
                <a:cxn ang="0">
                  <a:pos x="28" y="0"/>
                </a:cxn>
                <a:cxn ang="0">
                  <a:pos x="47" y="3"/>
                </a:cxn>
                <a:cxn ang="0">
                  <a:pos x="47" y="19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black">
            <a:xfrm>
              <a:off x="609600" y="732931"/>
              <a:ext cx="62081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black">
            <a:xfrm>
              <a:off x="783581" y="646870"/>
              <a:ext cx="62081" cy="214384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black">
            <a:xfrm>
              <a:off x="954497" y="528537"/>
              <a:ext cx="62081" cy="394958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10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black">
            <a:xfrm>
              <a:off x="1128478" y="646870"/>
              <a:ext cx="62081" cy="214384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9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black">
            <a:xfrm>
              <a:off x="1298627" y="732931"/>
              <a:ext cx="65914" cy="128323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10" y="39"/>
                </a:cxn>
                <a:cxn ang="0">
                  <a:pos x="20" y="30"/>
                </a:cxn>
                <a:cxn ang="0">
                  <a:pos x="20" y="10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black">
            <a:xfrm>
              <a:off x="1472608" y="646870"/>
              <a:ext cx="62848" cy="214384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black">
            <a:xfrm>
              <a:off x="1646590" y="528537"/>
              <a:ext cx="62848" cy="394958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9" y="0"/>
                </a:cxn>
                <a:cxn ang="0">
                  <a:pos x="0" y="9"/>
                </a:cxn>
                <a:cxn ang="0">
                  <a:pos x="0" y="111"/>
                </a:cxn>
                <a:cxn ang="0">
                  <a:pos x="9" y="120"/>
                </a:cxn>
                <a:cxn ang="0">
                  <a:pos x="19" y="111"/>
                </a:cxn>
                <a:cxn ang="0">
                  <a:pos x="19" y="9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black">
            <a:xfrm>
              <a:off x="1817505" y="646870"/>
              <a:ext cx="62848" cy="214384"/>
            </a:xfrm>
            <a:custGeom>
              <a:avLst/>
              <a:gdLst/>
              <a:ahLst/>
              <a:cxnLst>
                <a:cxn ang="0">
                  <a:pos x="19" y="9"/>
                </a:cxn>
                <a:cxn ang="0">
                  <a:pos x="10" y="0"/>
                </a:cxn>
                <a:cxn ang="0">
                  <a:pos x="0" y="9"/>
                </a:cxn>
                <a:cxn ang="0">
                  <a:pos x="0" y="56"/>
                </a:cxn>
                <a:cxn ang="0">
                  <a:pos x="10" y="65"/>
                </a:cxn>
                <a:cxn ang="0">
                  <a:pos x="19" y="56"/>
                </a:cxn>
                <a:cxn ang="0">
                  <a:pos x="19" y="9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black">
            <a:xfrm>
              <a:off x="1991486" y="732931"/>
              <a:ext cx="62848" cy="128323"/>
            </a:xfrm>
            <a:custGeom>
              <a:avLst/>
              <a:gdLst/>
              <a:ahLst/>
              <a:cxnLst>
                <a:cxn ang="0">
                  <a:pos x="19" y="1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0" y="30"/>
                </a:cxn>
                <a:cxn ang="0">
                  <a:pos x="9" y="39"/>
                </a:cxn>
                <a:cxn ang="0">
                  <a:pos x="19" y="30"/>
                </a:cxn>
                <a:cxn ang="0">
                  <a:pos x="19" y="10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j-lt"/>
                <a:ea typeface="+mn-ea"/>
                <a:cs typeface="+mn-cs"/>
              </a:endParaRPr>
            </a:p>
          </p:txBody>
        </p:sp>
      </p:grpSp>
      <p:sp>
        <p:nvSpPr>
          <p:cNvPr id="26" name="Rectangle 5"/>
          <p:cNvSpPr>
            <a:spLocks noChangeArrowheads="1"/>
          </p:cNvSpPr>
          <p:nvPr/>
        </p:nvSpPr>
        <p:spPr bwMode="ltGray">
          <a:xfrm>
            <a:off x="10645267" y="6584319"/>
            <a:ext cx="785989" cy="17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/>
            <a:r>
              <a:rPr lang="en-US" sz="600">
                <a:solidFill>
                  <a:schemeClr val="bg2"/>
                </a:solidFill>
              </a:rPr>
              <a:t>Cisco Confidential</a:t>
            </a:r>
          </a:p>
        </p:txBody>
      </p:sp>
      <p:sp>
        <p:nvSpPr>
          <p:cNvPr id="27" name="Rectangle 7"/>
          <p:cNvSpPr>
            <a:spLocks noChangeArrowheads="1"/>
          </p:cNvSpPr>
          <p:nvPr/>
        </p:nvSpPr>
        <p:spPr bwMode="ltGray">
          <a:xfrm>
            <a:off x="11617866" y="6581143"/>
            <a:ext cx="259891" cy="175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/>
            <a:fld id="{7B87D0D1-2625-1A43-A793-F47836363859}" type="slidenum">
              <a:rPr lang="en-US" sz="600">
                <a:solidFill>
                  <a:schemeClr val="bg2"/>
                </a:solidFill>
              </a:rPr>
              <a:pPr algn="r" defTabSz="814388"/>
              <a:t>‹#›</a:t>
            </a:fld>
            <a:endParaRPr lang="en-US" sz="600">
              <a:solidFill>
                <a:schemeClr val="bg2"/>
              </a:solidFill>
            </a:endParaRPr>
          </a:p>
        </p:txBody>
      </p:sp>
      <p:sp>
        <p:nvSpPr>
          <p:cNvPr id="28" name="Rectangle 4"/>
          <p:cNvSpPr>
            <a:spLocks noChangeArrowheads="1"/>
          </p:cNvSpPr>
          <p:nvPr/>
        </p:nvSpPr>
        <p:spPr bwMode="ltGray">
          <a:xfrm>
            <a:off x="334347" y="6586539"/>
            <a:ext cx="4388823" cy="17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defTabSz="814388"/>
            <a:r>
              <a:rPr lang="en-US" sz="600">
                <a:solidFill>
                  <a:srgbClr val="FFFFFF"/>
                </a:solidFill>
              </a:rPr>
              <a:t>© 2011 Cisco and/or its affiliates. All rights reserved.</a:t>
            </a:r>
          </a:p>
        </p:txBody>
      </p:sp>
      <p:pic>
        <p:nvPicPr>
          <p:cNvPr id="29" name="Picture 41" descr="logo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0040" y="152400"/>
            <a:ext cx="407563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5114" y="1236690"/>
            <a:ext cx="10813350" cy="2918779"/>
          </a:xfrm>
        </p:spPr>
        <p:txBody>
          <a:bodyPr/>
          <a:lstStyle>
            <a:lvl1pPr>
              <a:lnSpc>
                <a:spcPct val="90000"/>
              </a:lnSpc>
              <a:defRPr sz="6000" b="0" spc="-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5095" y="4464069"/>
            <a:ext cx="10813351" cy="384175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52090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autoRev="1" fill="remove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77778E-6 -2.22045E-16 L -2.77778E-6 -1.425 " pathEditMode="fixed" rAng="0" ptsTypes="AA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12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2.96296E-6 L 3.05556E-6 0.88611 " pathEditMode="fixed" rAng="0" ptsTypes="AA">
                                      <p:cBhvr>
                                        <p:cTn id="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3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ccel="50000" decel="50000" autoRev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2.5E-6 3.7037E-6 L -2.5E-6 -1.33195 " pathEditMode="fixed" rAng="0" ptsTypes="AA">
                                      <p:cBhvr>
                                        <p:cTn id="10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66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ccel="50000" decel="50000" autoRev="1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-1.94444E-6 4.07407E-6 L -1.94444E-6 -1.42084 " pathEditMode="fixed" rAng="0" ptsTypes="AA">
                                      <p:cBhvr>
                                        <p:cTn id="12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10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94444E-6 4.07407E-6 L 1.94444E-6 0.81944 " pathEditMode="fixed" rAng="0" ptsTypes="AA">
                                      <p:cBhvr>
                                        <p:cTn id="14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100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animMotion origin="layout" path="M -3.61111E-6 2.59259E-6 L -3.61111E-6 1.19028 " pathEditMode="fixed" rAng="0" ptsTypes="AA">
                                      <p:cBhvr>
                                        <p:cTn id="1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044950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90" y="432215"/>
            <a:ext cx="11438251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10895" y="1344168"/>
            <a:ext cx="11424907" cy="4965192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buClr>
                <a:srgbClr val="96CA4B"/>
              </a:buClr>
              <a:tabLst/>
              <a:defRPr sz="22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tabLst/>
              <a:defRPr>
                <a:solidFill>
                  <a:schemeClr val="bg1"/>
                </a:solidFill>
                <a:latin typeface="+mj-lt"/>
              </a:defRPr>
            </a:lvl2pPr>
            <a:lvl3pPr>
              <a:tabLst/>
              <a:defRPr>
                <a:solidFill>
                  <a:schemeClr val="bg1"/>
                </a:solidFill>
                <a:latin typeface="+mj-lt"/>
              </a:defRPr>
            </a:lvl3pPr>
            <a:lvl4pPr>
              <a:tabLst/>
              <a:defRPr>
                <a:solidFill>
                  <a:schemeClr val="bg1"/>
                </a:solidFill>
                <a:latin typeface="+mj-lt"/>
              </a:defRPr>
            </a:lvl4pPr>
            <a:lvl5pPr>
              <a:tabLst/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CDFDE74D-5271-8341-8A41-F318DCA2C0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85132"/>
      </p:ext>
    </p:extLst>
  </p:cSld>
  <p:clrMapOvr>
    <a:masterClrMapping/>
  </p:clrMapOvr>
  <p:transition spd="slow">
    <p:random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white">
          <a:xfrm>
            <a:off x="0" y="6154739"/>
            <a:ext cx="12188825" cy="4349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9274" y="431800"/>
            <a:ext cx="11060936" cy="838200"/>
          </a:xfrm>
        </p:spPr>
        <p:txBody>
          <a:bodyPr/>
          <a:lstStyle>
            <a:lvl1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US" sz="3600" kern="1200" spc="-100" dirty="0">
                <a:gradFill>
                  <a:gsLst>
                    <a:gs pos="0">
                      <a:schemeClr val="tx1"/>
                    </a:gs>
                    <a:gs pos="44000">
                      <a:srgbClr val="01BBBB"/>
                    </a:gs>
                    <a:gs pos="100000">
                      <a:schemeClr val="accent4"/>
                    </a:gs>
                  </a:gsLst>
                  <a:lin ang="4800000" scaled="0"/>
                </a:gradFill>
                <a:latin typeface="CiscoSans ExtraLight" pitchFamily="34" charset="0"/>
                <a:ea typeface="MS PGothic" pitchFamily="34" charset="-128"/>
                <a:cs typeface="ＭＳ Ｐゴシック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 bwMode="white">
          <a:xfrm>
            <a:off x="0" y="6154741"/>
            <a:ext cx="12188825" cy="4349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865895"/>
      </p:ext>
    </p:extLst>
  </p:cSld>
  <p:clrMapOvr>
    <a:masterClrMapping/>
  </p:clrMapOvr>
  <p:transition>
    <p:wipe dir="r"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90" y="432215"/>
            <a:ext cx="11438251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10895" y="1344168"/>
            <a:ext cx="11424907" cy="4965192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buClr>
                <a:srgbClr val="96CA4B"/>
              </a:buClr>
              <a:tabLst/>
              <a:defRPr sz="22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tabLst/>
              <a:defRPr>
                <a:solidFill>
                  <a:schemeClr val="bg1"/>
                </a:solidFill>
                <a:latin typeface="+mj-lt"/>
              </a:defRPr>
            </a:lvl2pPr>
            <a:lvl3pPr>
              <a:tabLst/>
              <a:defRPr>
                <a:solidFill>
                  <a:schemeClr val="bg1"/>
                </a:solidFill>
                <a:latin typeface="+mj-lt"/>
              </a:defRPr>
            </a:lvl3pPr>
            <a:lvl4pPr>
              <a:tabLst/>
              <a:defRPr>
                <a:solidFill>
                  <a:schemeClr val="bg1"/>
                </a:solidFill>
                <a:latin typeface="+mj-lt"/>
              </a:defRPr>
            </a:lvl4pPr>
            <a:lvl5pPr>
              <a:tabLst/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pen 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" t="24157" r="8310" b="1"/>
          <a:stretch/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grpSp>
        <p:nvGrpSpPr>
          <p:cNvPr id="878" name="Group 877"/>
          <p:cNvGrpSpPr/>
          <p:nvPr userDrawn="1"/>
        </p:nvGrpSpPr>
        <p:grpSpPr>
          <a:xfrm>
            <a:off x="0" y="0"/>
            <a:ext cx="12188825" cy="2489200"/>
            <a:chOff x="0" y="0"/>
            <a:chExt cx="9144000" cy="2184400"/>
          </a:xfrm>
        </p:grpSpPr>
        <p:sp>
          <p:nvSpPr>
            <p:cNvPr id="879" name="Freeform 10"/>
            <p:cNvSpPr>
              <a:spLocks/>
            </p:cNvSpPr>
            <p:nvPr userDrawn="1"/>
          </p:nvSpPr>
          <p:spPr bwMode="auto">
            <a:xfrm>
              <a:off x="0" y="0"/>
              <a:ext cx="9144000" cy="2184400"/>
            </a:xfrm>
            <a:custGeom>
              <a:avLst/>
              <a:gdLst>
                <a:gd name="T0" fmla="*/ 0 w 2880"/>
                <a:gd name="T1" fmla="*/ 0 h 686"/>
                <a:gd name="T2" fmla="*/ 2880 w 2880"/>
                <a:gd name="T3" fmla="*/ 0 h 686"/>
                <a:gd name="T4" fmla="*/ 2880 w 2880"/>
                <a:gd name="T5" fmla="*/ 686 h 686"/>
                <a:gd name="T6" fmla="*/ 932 w 2880"/>
                <a:gd name="T7" fmla="*/ 385 h 686"/>
                <a:gd name="T8" fmla="*/ 0 w 2880"/>
                <a:gd name="T9" fmla="*/ 465 h 686"/>
                <a:gd name="T10" fmla="*/ 0 w 2880"/>
                <a:gd name="T11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80" h="686">
                  <a:moveTo>
                    <a:pt x="0" y="0"/>
                  </a:moveTo>
                  <a:cubicBezTo>
                    <a:pt x="2880" y="0"/>
                    <a:pt x="2880" y="0"/>
                    <a:pt x="2880" y="0"/>
                  </a:cubicBezTo>
                  <a:cubicBezTo>
                    <a:pt x="2880" y="686"/>
                    <a:pt x="2880" y="686"/>
                    <a:pt x="2880" y="686"/>
                  </a:cubicBezTo>
                  <a:cubicBezTo>
                    <a:pt x="2429" y="490"/>
                    <a:pt x="1619" y="391"/>
                    <a:pt x="932" y="385"/>
                  </a:cubicBezTo>
                  <a:cubicBezTo>
                    <a:pt x="560" y="381"/>
                    <a:pt x="224" y="407"/>
                    <a:pt x="0" y="465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shade val="67500"/>
                    <a:satMod val="115000"/>
                    <a:alpha val="50000"/>
                  </a:schemeClr>
                </a:gs>
                <a:gs pos="100000">
                  <a:schemeClr val="accent1">
                    <a:shade val="100000"/>
                    <a:satMod val="115000"/>
                    <a:alpha val="2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9" tIns="34295" rIns="68589" bIns="34295" rtlCol="0" anchor="ctr"/>
            <a:lstStyle/>
            <a:p>
              <a:pPr algn="ctr" defTabSz="914400"/>
              <a:endParaRPr lang="en-US" sz="1800" dirty="0">
                <a:solidFill>
                  <a:srgbClr val="FFFFFF"/>
                </a:solidFill>
              </a:endParaRPr>
            </a:p>
          </p:txBody>
        </p:sp>
        <p:sp>
          <p:nvSpPr>
            <p:cNvPr id="880" name="Rectangle 32"/>
            <p:cNvSpPr/>
            <p:nvPr userDrawn="1"/>
          </p:nvSpPr>
          <p:spPr>
            <a:xfrm>
              <a:off x="0" y="0"/>
              <a:ext cx="9144000" cy="1921265"/>
            </a:xfrm>
            <a:custGeom>
              <a:avLst/>
              <a:gdLst/>
              <a:ahLst/>
              <a:cxnLst/>
              <a:rect l="l" t="t" r="r" b="b"/>
              <a:pathLst>
                <a:path w="9144000" h="1921265">
                  <a:moveTo>
                    <a:pt x="0" y="0"/>
                  </a:moveTo>
                  <a:cubicBezTo>
                    <a:pt x="9125897" y="0"/>
                    <a:pt x="9143964" y="0"/>
                    <a:pt x="9144000" y="0"/>
                  </a:cubicBezTo>
                  <a:lnTo>
                    <a:pt x="9144000" y="198455"/>
                  </a:lnTo>
                  <a:lnTo>
                    <a:pt x="9144000" y="277400"/>
                  </a:lnTo>
                  <a:lnTo>
                    <a:pt x="9144000" y="384510"/>
                  </a:lnTo>
                  <a:lnTo>
                    <a:pt x="9144000" y="426747"/>
                  </a:lnTo>
                  <a:lnTo>
                    <a:pt x="9144000" y="558566"/>
                  </a:lnTo>
                  <a:lnTo>
                    <a:pt x="9144000" y="566762"/>
                  </a:lnTo>
                  <a:lnTo>
                    <a:pt x="9144000" y="697748"/>
                  </a:lnTo>
                  <a:lnTo>
                    <a:pt x="9144000" y="721023"/>
                  </a:lnTo>
                  <a:lnTo>
                    <a:pt x="9144000" y="750012"/>
                  </a:lnTo>
                  <a:lnTo>
                    <a:pt x="9144000" y="872280"/>
                  </a:lnTo>
                  <a:lnTo>
                    <a:pt x="9144000" y="956183"/>
                  </a:lnTo>
                  <a:lnTo>
                    <a:pt x="9144000" y="1012739"/>
                  </a:lnTo>
                  <a:lnTo>
                    <a:pt x="9144000" y="1136617"/>
                  </a:lnTo>
                  <a:lnTo>
                    <a:pt x="9144000" y="1142797"/>
                  </a:lnTo>
                  <a:lnTo>
                    <a:pt x="9144000" y="1262857"/>
                  </a:lnTo>
                  <a:lnTo>
                    <a:pt x="9144000" y="1293032"/>
                  </a:lnTo>
                  <a:lnTo>
                    <a:pt x="9144000" y="1373316"/>
                  </a:lnTo>
                  <a:lnTo>
                    <a:pt x="9144000" y="1427143"/>
                  </a:lnTo>
                  <a:lnTo>
                    <a:pt x="9144000" y="1474577"/>
                  </a:lnTo>
                  <a:lnTo>
                    <a:pt x="9144000" y="1540665"/>
                  </a:lnTo>
                  <a:lnTo>
                    <a:pt x="9144000" y="1567038"/>
                  </a:lnTo>
                  <a:lnTo>
                    <a:pt x="9144000" y="1635315"/>
                  </a:lnTo>
                  <a:lnTo>
                    <a:pt x="9144000" y="1651099"/>
                  </a:lnTo>
                  <a:lnTo>
                    <a:pt x="9144000" y="1712807"/>
                  </a:lnTo>
                  <a:lnTo>
                    <a:pt x="9144000" y="1727161"/>
                  </a:lnTo>
                  <a:lnTo>
                    <a:pt x="9144000" y="1774859"/>
                  </a:lnTo>
                  <a:lnTo>
                    <a:pt x="9144000" y="1795624"/>
                  </a:lnTo>
                  <a:lnTo>
                    <a:pt x="9144000" y="1823184"/>
                  </a:lnTo>
                  <a:lnTo>
                    <a:pt x="9144000" y="1859500"/>
                  </a:lnTo>
                  <a:lnTo>
                    <a:pt x="9144000" y="1885521"/>
                  </a:lnTo>
                  <a:lnTo>
                    <a:pt x="9144000" y="1902964"/>
                  </a:lnTo>
                  <a:lnTo>
                    <a:pt x="9144000" y="1911350"/>
                  </a:lnTo>
                  <a:lnTo>
                    <a:pt x="9144000" y="1918978"/>
                  </a:lnTo>
                  <a:lnTo>
                    <a:pt x="9144000" y="1921265"/>
                  </a:lnTo>
                  <a:cubicBezTo>
                    <a:pt x="7712075" y="1451589"/>
                    <a:pt x="5140325" y="1214355"/>
                    <a:pt x="2959100" y="1199978"/>
                  </a:cubicBezTo>
                  <a:cubicBezTo>
                    <a:pt x="1778000" y="1190392"/>
                    <a:pt x="711200" y="1252696"/>
                    <a:pt x="0" y="1391682"/>
                  </a:cubicBezTo>
                  <a:lnTo>
                    <a:pt x="0" y="750012"/>
                  </a:lnTo>
                  <a:lnTo>
                    <a:pt x="0" y="2774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435295"/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9" tIns="34295" rIns="68589" bIns="34295" rtlCol="0" anchor="ctr"/>
            <a:lstStyle/>
            <a:p>
              <a:pPr algn="ctr" defTabSz="914400"/>
              <a:endParaRPr lang="en-US" sz="18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881" name="Picture 880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52107" y="277873"/>
            <a:ext cx="2314290" cy="7527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82" name="Title 1"/>
          <p:cNvSpPr>
            <a:spLocks noGrp="1"/>
          </p:cNvSpPr>
          <p:nvPr>
            <p:ph type="title"/>
          </p:nvPr>
        </p:nvSpPr>
        <p:spPr>
          <a:xfrm>
            <a:off x="306193" y="277869"/>
            <a:ext cx="11448832" cy="838200"/>
          </a:xfrm>
        </p:spPr>
        <p:txBody>
          <a:bodyPr anchor="t"/>
          <a:lstStyle>
            <a:lvl1pPr marL="0" algn="l" defTabSz="121874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None/>
              <a:defRPr lang="en-US" sz="3200" b="0" kern="1200" spc="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42" name="Rectangle 4"/>
          <p:cNvSpPr>
            <a:spLocks noChangeArrowheads="1"/>
          </p:cNvSpPr>
          <p:nvPr userDrawn="1"/>
        </p:nvSpPr>
        <p:spPr bwMode="ltGray">
          <a:xfrm>
            <a:off x="335083" y="6527830"/>
            <a:ext cx="4559499" cy="233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09480" tIns="54738" rIns="109480" bIns="54738" anchor="b" anchorCtr="0">
            <a:spAutoFit/>
          </a:bodyPr>
          <a:lstStyle/>
          <a:p>
            <a:pPr defTabSz="1085661"/>
            <a:r>
              <a:rPr lang="en-US" sz="800" dirty="0">
                <a:solidFill>
                  <a:srgbClr val="C0C0C0"/>
                </a:solidFill>
              </a:rPr>
              <a:t>© 2013 Cisco and/or its affiliates. All rights reserved.</a:t>
            </a:r>
          </a:p>
        </p:txBody>
      </p:sp>
      <p:sp>
        <p:nvSpPr>
          <p:cNvPr id="883" name="Rectangle 7"/>
          <p:cNvSpPr>
            <a:spLocks noChangeArrowheads="1"/>
          </p:cNvSpPr>
          <p:nvPr userDrawn="1"/>
        </p:nvSpPr>
        <p:spPr bwMode="ltGray">
          <a:xfrm>
            <a:off x="11514789" y="6522013"/>
            <a:ext cx="349339" cy="23365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109480" tIns="54738" rIns="109480" bIns="54738" anchor="b">
            <a:spAutoFit/>
          </a:bodyPr>
          <a:lstStyle/>
          <a:p>
            <a:pPr algn="r" defTabSz="1085661"/>
            <a:fld id="{DFCF27A5-1A5B-48D3-A060-2758FFBB1ADD}" type="slidenum">
              <a:rPr lang="en-US" sz="800">
                <a:solidFill>
                  <a:srgbClr val="C0C0C0"/>
                </a:solidFill>
              </a:rPr>
              <a:pPr algn="r" defTabSz="1085661"/>
              <a:t>‹#›</a:t>
            </a:fld>
            <a:endParaRPr lang="en-US" sz="800" dirty="0">
              <a:solidFill>
                <a:srgbClr val="C0C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24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wipe dir="r"/>
      </p:transition>
    </mc:Choice>
    <mc:Fallback xmlns="">
      <p:transition>
        <p:wipe dir="r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06189" y="1339745"/>
            <a:ext cx="5360092" cy="4965700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defRPr sz="18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defRPr sz="1400">
                <a:solidFill>
                  <a:schemeClr val="bg1"/>
                </a:solidFill>
                <a:latin typeface="+mj-lt"/>
              </a:defRPr>
            </a:lvl2pPr>
            <a:lvl3pPr>
              <a:defRPr sz="1200">
                <a:solidFill>
                  <a:schemeClr val="bg1"/>
                </a:solidFill>
                <a:latin typeface="+mj-lt"/>
              </a:defRPr>
            </a:lvl3pPr>
            <a:lvl4pPr>
              <a:defRPr sz="1100">
                <a:solidFill>
                  <a:schemeClr val="bg1"/>
                </a:solidFill>
                <a:latin typeface="+mj-lt"/>
              </a:defRPr>
            </a:lvl4pPr>
            <a:lvl5pPr>
              <a:defRPr sz="11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115987" y="1339745"/>
            <a:ext cx="5628454" cy="4965700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1480"/>
              </a:spcBef>
              <a:defRPr sz="18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defRPr sz="1400">
                <a:solidFill>
                  <a:schemeClr val="bg1"/>
                </a:solidFill>
                <a:latin typeface="+mj-lt"/>
              </a:defRPr>
            </a:lvl2pPr>
            <a:lvl3pPr>
              <a:defRPr sz="1200">
                <a:solidFill>
                  <a:schemeClr val="bg1"/>
                </a:solidFill>
                <a:latin typeface="+mj-lt"/>
              </a:defRPr>
            </a:lvl3pPr>
            <a:lvl4pPr>
              <a:defRPr sz="1100">
                <a:solidFill>
                  <a:schemeClr val="bg1"/>
                </a:solidFill>
                <a:latin typeface="+mj-lt"/>
              </a:defRPr>
            </a:lvl4pPr>
            <a:lvl5pPr>
              <a:defRPr sz="11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6190" y="432215"/>
            <a:ext cx="11438251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with 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189" y="432215"/>
            <a:ext cx="11438251" cy="838200"/>
          </a:xfr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19535" y="1339745"/>
            <a:ext cx="5346747" cy="4965700"/>
          </a:xfrm>
        </p:spPr>
        <p:txBody>
          <a:bodyPr/>
          <a:lstStyle>
            <a:lvl1pPr>
              <a:lnSpc>
                <a:spcPct val="95000"/>
              </a:lnSpc>
              <a:spcBef>
                <a:spcPts val="1480"/>
              </a:spcBef>
              <a:defRPr sz="220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600"/>
              </a:spcBef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959819" y="1747686"/>
            <a:ext cx="4314844" cy="646331"/>
          </a:xfrm>
        </p:spPr>
        <p:txBody>
          <a:bodyPr>
            <a:noAutofit/>
          </a:bodyPr>
          <a:lstStyle>
            <a:lvl1pPr marL="114300" indent="-11430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2000" b="0" kern="1200" spc="0" baseline="0" dirty="0" smtClean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  <a:lvl2pPr marL="114300" indent="-114300" algn="l" defTabSz="91440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2pPr>
            <a:lvl3pPr marL="114300" indent="-114300" algn="l" defTabSz="91440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3pPr>
            <a:lvl4pPr marL="114300" indent="-114300" algn="l" defTabSz="91440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4pPr>
            <a:lvl5pPr marL="114300" indent="-114300" algn="l" defTabSz="91440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“This is the sample </a:t>
            </a:r>
            <a:br>
              <a:rPr lang="en-US" dirty="0"/>
            </a:br>
            <a:r>
              <a:rPr lang="en-US" dirty="0"/>
              <a:t>pull quote.”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7077457" y="4736592"/>
            <a:ext cx="4315968" cy="33832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2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61.xml"/><Relationship Id="rId39" Type="http://schemas.openxmlformats.org/officeDocument/2006/relationships/theme" Target="../theme/theme2.xml"/><Relationship Id="rId21" Type="http://schemas.openxmlformats.org/officeDocument/2006/relationships/slideLayout" Target="../slideLayouts/slideLayout56.xml"/><Relationship Id="rId34" Type="http://schemas.openxmlformats.org/officeDocument/2006/relationships/slideLayout" Target="../slideLayouts/slideLayout69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8.xml"/><Relationship Id="rId38" Type="http://schemas.openxmlformats.org/officeDocument/2006/relationships/slideLayout" Target="../slideLayouts/slideLayout73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29" Type="http://schemas.openxmlformats.org/officeDocument/2006/relationships/slideLayout" Target="../slideLayouts/slideLayout64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67.xml"/><Relationship Id="rId37" Type="http://schemas.openxmlformats.org/officeDocument/2006/relationships/slideLayout" Target="../slideLayouts/slideLayout72.xml"/><Relationship Id="rId40" Type="http://schemas.openxmlformats.org/officeDocument/2006/relationships/image" Target="../media/image1.jpeg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3.xml"/><Relationship Id="rId36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31" Type="http://schemas.openxmlformats.org/officeDocument/2006/relationships/slideLayout" Target="../slideLayouts/slideLayout66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5.xml"/><Relationship Id="rId35" Type="http://schemas.openxmlformats.org/officeDocument/2006/relationships/slideLayout" Target="../slideLayouts/slideLayout70.xml"/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825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segue texture.jpg"/>
          <p:cNvPicPr>
            <a:picLocks noChangeAspect="1"/>
          </p:cNvPicPr>
          <p:nvPr/>
        </p:nvPicPr>
        <p:blipFill>
          <a:blip r:embed="rId37" cstate="print"/>
          <a:srcRect t="95236" r="2996"/>
          <a:stretch>
            <a:fillRect/>
          </a:stretch>
        </p:blipFill>
        <p:spPr>
          <a:xfrm>
            <a:off x="444384" y="6381456"/>
            <a:ext cx="11300057" cy="16380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6188" y="432215"/>
            <a:ext cx="11438253" cy="838200"/>
          </a:xfrm>
          <a:prstGeom prst="rect">
            <a:avLst/>
          </a:prstGeom>
        </p:spPr>
        <p:txBody>
          <a:bodyPr vert="horz" lIns="82296" tIns="45720" rIns="82296" bIns="45720" rtlCol="0" anchor="b" anchorCtr="0">
            <a:noAutofit/>
          </a:bodyPr>
          <a:lstStyle/>
          <a:p>
            <a:r>
              <a:rPr lang="en-US" dirty="0"/>
              <a:t>Slide Title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6188" y="1339748"/>
            <a:ext cx="11438253" cy="49656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354130" y="6586249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rgbClr val="C0C0C0"/>
                </a:solidFill>
                <a:latin typeface="+mj-lt"/>
              </a:rPr>
              <a:t> </a:t>
            </a:r>
            <a:r>
              <a:rPr lang="en-US" sz="600" dirty="0">
                <a:solidFill>
                  <a:srgbClr val="C0C0C0"/>
                </a:solidFill>
                <a:latin typeface="+mj-lt"/>
              </a:rPr>
              <a:t> Cisco and/or its affiliates. All rights reserved.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ltGray">
          <a:xfrm>
            <a:off x="10645235" y="6584515"/>
            <a:ext cx="78598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Cisco Confidential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ltGray">
          <a:xfrm>
            <a:off x="11578851" y="6580411"/>
            <a:ext cx="259891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931" r:id="rId2"/>
    <p:sldLayoutId id="2147483899" r:id="rId3"/>
    <p:sldLayoutId id="2147483930" r:id="rId4"/>
    <p:sldLayoutId id="2147483900" r:id="rId5"/>
    <p:sldLayoutId id="2147483932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  <p:sldLayoutId id="2147483907" r:id="rId13"/>
    <p:sldLayoutId id="2147483908" r:id="rId14"/>
    <p:sldLayoutId id="2147483909" r:id="rId15"/>
    <p:sldLayoutId id="2147483910" r:id="rId16"/>
    <p:sldLayoutId id="2147483911" r:id="rId17"/>
    <p:sldLayoutId id="2147483912" r:id="rId18"/>
    <p:sldLayoutId id="2147483913" r:id="rId19"/>
    <p:sldLayoutId id="2147483914" r:id="rId20"/>
    <p:sldLayoutId id="2147483915" r:id="rId21"/>
    <p:sldLayoutId id="2147483916" r:id="rId22"/>
    <p:sldLayoutId id="2147483917" r:id="rId23"/>
    <p:sldLayoutId id="2147483918" r:id="rId24"/>
    <p:sldLayoutId id="2147483919" r:id="rId25"/>
    <p:sldLayoutId id="2147483921" r:id="rId26"/>
    <p:sldLayoutId id="2147483922" r:id="rId27"/>
    <p:sldLayoutId id="2147483924" r:id="rId28"/>
    <p:sldLayoutId id="2147483925" r:id="rId29"/>
    <p:sldLayoutId id="2147483926" r:id="rId30"/>
    <p:sldLayoutId id="2147483927" r:id="rId31"/>
    <p:sldLayoutId id="2147483935" r:id="rId32"/>
    <p:sldLayoutId id="2147483940" r:id="rId33"/>
    <p:sldLayoutId id="2147483942" r:id="rId34"/>
    <p:sldLayoutId id="2147483944" r:id="rId35"/>
  </p:sldLayoutIdLst>
  <p:transition>
    <p:wipe dir="r"/>
  </p:transition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en-US" sz="3600" b="0" kern="1200" spc="0" baseline="0" dirty="0">
          <a:gradFill>
            <a:gsLst>
              <a:gs pos="0">
                <a:srgbClr val="00B2F0"/>
              </a:gs>
              <a:gs pos="44000">
                <a:srgbClr val="40FFFE"/>
              </a:gs>
              <a:gs pos="100000">
                <a:srgbClr val="96CA4B"/>
              </a:gs>
            </a:gsLst>
            <a:lin ang="4800000" scaled="0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5000"/>
        </a:lnSpc>
        <a:spcBef>
          <a:spcPts val="1440"/>
        </a:spcBef>
        <a:buClr>
          <a:srgbClr val="96CA4B"/>
        </a:buClr>
        <a:buSzPct val="90000"/>
        <a:buFont typeface="Arial" pitchFamily="34" charset="0"/>
        <a:buChar char="•"/>
        <a:tabLst/>
        <a:defRPr lang="en-US" sz="2000" kern="1200" dirty="0" smtClean="0">
          <a:solidFill>
            <a:schemeClr val="bg1"/>
          </a:solidFill>
          <a:latin typeface="+mj-lt"/>
          <a:ea typeface="+mn-ea"/>
          <a:cs typeface="+mn-cs"/>
        </a:defRPr>
      </a:lvl1pPr>
      <a:lvl2pPr marL="406400" indent="0" algn="l" defTabSz="914400" rtl="0" eaLnBrk="1" latinLnBrk="0" hangingPunct="1">
        <a:lnSpc>
          <a:spcPct val="95000"/>
        </a:lnSpc>
        <a:spcBef>
          <a:spcPts val="840"/>
        </a:spcBef>
        <a:buClr>
          <a:schemeClr val="tx2"/>
        </a:buClr>
        <a:buFontTx/>
        <a:buNone/>
        <a:defRPr lang="en-US" sz="1800" kern="1200" dirty="0" smtClean="0">
          <a:solidFill>
            <a:schemeClr val="bg1"/>
          </a:solidFill>
          <a:latin typeface="+mj-lt"/>
          <a:ea typeface="+mn-ea"/>
          <a:cs typeface="+mn-cs"/>
        </a:defRPr>
      </a:lvl2pPr>
      <a:lvl3pPr marL="571500" indent="-1588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600" kern="1200" dirty="0" smtClean="0">
          <a:solidFill>
            <a:schemeClr val="bg1"/>
          </a:solidFill>
          <a:latin typeface="+mj-lt"/>
          <a:ea typeface="+mn-ea"/>
          <a:cs typeface="+mn-cs"/>
        </a:defRPr>
      </a:lvl3pPr>
      <a:lvl4pPr marL="688975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 smtClean="0">
          <a:solidFill>
            <a:schemeClr val="bg1"/>
          </a:solidFill>
          <a:latin typeface="+mj-lt"/>
          <a:ea typeface="+mn-ea"/>
          <a:cs typeface="+mn-cs"/>
        </a:defRPr>
      </a:lvl4pPr>
      <a:lvl5pPr marL="801688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>
          <a:solidFill>
            <a:schemeClr val="bg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825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segue texture.jpg"/>
          <p:cNvPicPr>
            <a:picLocks noChangeAspect="1"/>
          </p:cNvPicPr>
          <p:nvPr/>
        </p:nvPicPr>
        <p:blipFill>
          <a:blip r:embed="rId40" cstate="print"/>
          <a:srcRect t="95236" r="2996"/>
          <a:stretch>
            <a:fillRect/>
          </a:stretch>
        </p:blipFill>
        <p:spPr>
          <a:xfrm>
            <a:off x="444384" y="6381456"/>
            <a:ext cx="11300057" cy="16380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6189" y="432215"/>
            <a:ext cx="11438252" cy="838200"/>
          </a:xfrm>
          <a:prstGeom prst="rect">
            <a:avLst/>
          </a:prstGeom>
        </p:spPr>
        <p:txBody>
          <a:bodyPr vert="horz" lIns="82296" tIns="45720" rIns="82296" bIns="45720" rtlCol="0" anchor="b" anchorCtr="0">
            <a:noAutofit/>
          </a:bodyPr>
          <a:lstStyle/>
          <a:p>
            <a:r>
              <a:rPr lang="en-US" dirty="0"/>
              <a:t>Slide Title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6189" y="1339746"/>
            <a:ext cx="11438252" cy="49656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© 2013</a:t>
            </a:r>
            <a:r>
              <a:rPr lang="en-US" sz="600" baseline="0" dirty="0">
                <a:solidFill>
                  <a:srgbClr val="C0C0C0"/>
                </a:solidFill>
                <a:latin typeface="+mj-lt"/>
              </a:rPr>
              <a:t> </a:t>
            </a:r>
            <a:r>
              <a:rPr lang="en-US" sz="600" dirty="0">
                <a:solidFill>
                  <a:srgbClr val="C0C0C0"/>
                </a:solidFill>
                <a:latin typeface="+mj-lt"/>
              </a:rPr>
              <a:t> Cisco and/or its affiliates. All rights reserved.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ltGray">
          <a:xfrm>
            <a:off x="10640200" y="6584513"/>
            <a:ext cx="791023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r>
              <a:rPr lang="en-US" sz="600" dirty="0">
                <a:solidFill>
                  <a:srgbClr val="C0C0C0"/>
                </a:solidFill>
                <a:latin typeface="+mj-lt"/>
              </a:rPr>
              <a:t>Cisco Confidential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  <p:sldLayoutId id="2147484000" r:id="rId12"/>
    <p:sldLayoutId id="2147484001" r:id="rId13"/>
    <p:sldLayoutId id="2147484002" r:id="rId14"/>
    <p:sldLayoutId id="2147484003" r:id="rId15"/>
    <p:sldLayoutId id="2147484004" r:id="rId16"/>
    <p:sldLayoutId id="2147484005" r:id="rId17"/>
    <p:sldLayoutId id="2147484006" r:id="rId18"/>
    <p:sldLayoutId id="2147484007" r:id="rId19"/>
    <p:sldLayoutId id="2147484008" r:id="rId20"/>
    <p:sldLayoutId id="2147484009" r:id="rId21"/>
    <p:sldLayoutId id="2147484010" r:id="rId22"/>
    <p:sldLayoutId id="2147484011" r:id="rId23"/>
    <p:sldLayoutId id="2147484012" r:id="rId24"/>
    <p:sldLayoutId id="2147484013" r:id="rId25"/>
    <p:sldLayoutId id="2147484014" r:id="rId26"/>
    <p:sldLayoutId id="2147484015" r:id="rId27"/>
    <p:sldLayoutId id="2147484016" r:id="rId28"/>
    <p:sldLayoutId id="2147484017" r:id="rId29"/>
    <p:sldLayoutId id="2147484018" r:id="rId30"/>
    <p:sldLayoutId id="2147484019" r:id="rId31"/>
    <p:sldLayoutId id="2147484020" r:id="rId32"/>
    <p:sldLayoutId id="2147484021" r:id="rId33"/>
    <p:sldLayoutId id="2147484022" r:id="rId34"/>
    <p:sldLayoutId id="2147484023" r:id="rId35"/>
    <p:sldLayoutId id="2147484024" r:id="rId36"/>
    <p:sldLayoutId id="2147483984" r:id="rId37"/>
    <p:sldLayoutId id="2147483987" r:id="rId38"/>
  </p:sldLayoutIdLst>
  <p:transition>
    <p:wipe dir="r"/>
  </p:transition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en-US" sz="3600" b="0" kern="1200" spc="0" baseline="0" dirty="0">
          <a:gradFill>
            <a:gsLst>
              <a:gs pos="0">
                <a:srgbClr val="00B2F0"/>
              </a:gs>
              <a:gs pos="44000">
                <a:srgbClr val="40FFFE"/>
              </a:gs>
              <a:gs pos="100000">
                <a:srgbClr val="96CA4B"/>
              </a:gs>
            </a:gsLst>
            <a:lin ang="4800000" scaled="0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5000"/>
        </a:lnSpc>
        <a:spcBef>
          <a:spcPts val="1440"/>
        </a:spcBef>
        <a:buClr>
          <a:srgbClr val="96CA4B"/>
        </a:buClr>
        <a:buSzPct val="90000"/>
        <a:buFont typeface="Arial" pitchFamily="34" charset="0"/>
        <a:buChar char="•"/>
        <a:tabLst/>
        <a:defRPr lang="en-US" sz="2000" kern="1200" dirty="0" smtClean="0">
          <a:solidFill>
            <a:schemeClr val="bg1"/>
          </a:solidFill>
          <a:latin typeface="+mj-lt"/>
          <a:ea typeface="+mn-ea"/>
          <a:cs typeface="+mn-cs"/>
        </a:defRPr>
      </a:lvl1pPr>
      <a:lvl2pPr marL="406400" indent="0" algn="l" defTabSz="914400" rtl="0" eaLnBrk="1" latinLnBrk="0" hangingPunct="1">
        <a:lnSpc>
          <a:spcPct val="95000"/>
        </a:lnSpc>
        <a:spcBef>
          <a:spcPts val="840"/>
        </a:spcBef>
        <a:buClr>
          <a:schemeClr val="tx2"/>
        </a:buClr>
        <a:buFontTx/>
        <a:buNone/>
        <a:defRPr lang="en-US" sz="1800" kern="1200" dirty="0" smtClean="0">
          <a:solidFill>
            <a:schemeClr val="bg1"/>
          </a:solidFill>
          <a:latin typeface="+mj-lt"/>
          <a:ea typeface="+mn-ea"/>
          <a:cs typeface="+mn-cs"/>
        </a:defRPr>
      </a:lvl2pPr>
      <a:lvl3pPr marL="571500" indent="-1588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600" kern="1200" dirty="0" smtClean="0">
          <a:solidFill>
            <a:schemeClr val="bg1"/>
          </a:solidFill>
          <a:latin typeface="+mj-lt"/>
          <a:ea typeface="+mn-ea"/>
          <a:cs typeface="+mn-cs"/>
        </a:defRPr>
      </a:lvl3pPr>
      <a:lvl4pPr marL="688975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 smtClean="0">
          <a:solidFill>
            <a:schemeClr val="bg1"/>
          </a:solidFill>
          <a:latin typeface="+mj-lt"/>
          <a:ea typeface="+mn-ea"/>
          <a:cs typeface="+mn-cs"/>
        </a:defRPr>
      </a:lvl4pPr>
      <a:lvl5pPr marL="801688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>
          <a:solidFill>
            <a:schemeClr val="bg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file:////Users/aar/Desktop/CURRICULUM%20VITAE%20ATEP%20AULIA%20RAHMAN.pdf" TargetMode="External"/><Relationship Id="rId1" Type="http://schemas.openxmlformats.org/officeDocument/2006/relationships/slideLayout" Target="../slideLayouts/slideLayout5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(CYBERSECURITY)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58747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Why Cisco ?</a:t>
            </a:r>
          </a:p>
        </p:txBody>
      </p:sp>
      <p:pic>
        <p:nvPicPr>
          <p:cNvPr id="4" name="Picture 3" descr="cisco_csir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39"/>
          <a:stretch/>
        </p:blipFill>
        <p:spPr>
          <a:xfrm>
            <a:off x="3561788" y="1787509"/>
            <a:ext cx="4919051" cy="32866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51697321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23" y="123122"/>
            <a:ext cx="4188537" cy="838200"/>
          </a:xfrm>
        </p:spPr>
        <p:txBody>
          <a:bodyPr/>
          <a:lstStyle/>
          <a:p>
            <a:r>
              <a:rPr lang="id-ID" dirty="0"/>
              <a:t>Product Line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4" t="8275" r="12400" b="18662"/>
          <a:stretch/>
        </p:blipFill>
        <p:spPr bwMode="auto">
          <a:xfrm>
            <a:off x="309092" y="1043190"/>
            <a:ext cx="10058401" cy="5344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82" t="7702" r="12407" b="19058"/>
          <a:stretch/>
        </p:blipFill>
        <p:spPr bwMode="auto">
          <a:xfrm>
            <a:off x="309092" y="1043191"/>
            <a:ext cx="9994007" cy="5357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0" t="7350" r="7359" b="19410"/>
          <a:stretch/>
        </p:blipFill>
        <p:spPr bwMode="auto">
          <a:xfrm>
            <a:off x="309092" y="1043189"/>
            <a:ext cx="10625071" cy="5357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673840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82D94-DC32-4A4A-B68C-6119F4484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Content Placeholder 7" descr="Screen Shot 2019-11-23 at 6.43.05 AM.png">
            <a:extLst>
              <a:ext uri="{FF2B5EF4-FFF2-40B4-BE49-F238E27FC236}">
                <a16:creationId xmlns:a16="http://schemas.microsoft.com/office/drawing/2014/main" id="{85970EF0-B596-0A46-991F-3ECF1590D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64" r="-4564"/>
          <a:stretch>
            <a:fillRect/>
          </a:stretch>
        </p:blipFill>
        <p:spPr>
          <a:xfrm>
            <a:off x="-179881" y="659567"/>
            <a:ext cx="12062516" cy="58202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2377851"/>
      </p:ext>
    </p:extLst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525" y="7488"/>
            <a:ext cx="11448832" cy="838200"/>
          </a:xfrm>
        </p:spPr>
        <p:txBody>
          <a:bodyPr/>
          <a:lstStyle/>
          <a:p>
            <a:r>
              <a:rPr lang="id-ID" dirty="0"/>
              <a:t>Cisco Certifications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9" t="22413" r="31176" b="21983"/>
          <a:stretch/>
        </p:blipFill>
        <p:spPr bwMode="auto">
          <a:xfrm>
            <a:off x="-84063" y="955983"/>
            <a:ext cx="12370422" cy="50406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7067142"/>
      </p:ext>
    </p:extLst>
  </p:cSld>
  <p:clrMapOvr>
    <a:masterClrMapping/>
  </p:clrMapOvr>
  <p:transition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>
            <a:spLocks/>
          </p:cNvSpPr>
          <p:nvPr/>
        </p:nvSpPr>
        <p:spPr bwMode="auto">
          <a:xfrm>
            <a:off x="226425" y="6002341"/>
            <a:ext cx="11575152" cy="417513"/>
          </a:xfrm>
          <a:custGeom>
            <a:avLst/>
            <a:gdLst>
              <a:gd name="T0" fmla="*/ 5357 w 5470"/>
              <a:gd name="T1" fmla="*/ 0 h 263"/>
              <a:gd name="T2" fmla="*/ 830 w 5470"/>
              <a:gd name="T3" fmla="*/ 0 h 263"/>
              <a:gd name="T4" fmla="*/ 0 w 5470"/>
              <a:gd name="T5" fmla="*/ 263 h 263"/>
              <a:gd name="T6" fmla="*/ 5357 w 5470"/>
              <a:gd name="T7" fmla="*/ 263 h 263"/>
              <a:gd name="T8" fmla="*/ 5470 w 5470"/>
              <a:gd name="T9" fmla="*/ 132 h 263"/>
              <a:gd name="T10" fmla="*/ 5357 w 5470"/>
              <a:gd name="T11" fmla="*/ 0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70" h="263">
                <a:moveTo>
                  <a:pt x="5357" y="0"/>
                </a:moveTo>
                <a:lnTo>
                  <a:pt x="830" y="0"/>
                </a:lnTo>
                <a:lnTo>
                  <a:pt x="0" y="263"/>
                </a:lnTo>
                <a:lnTo>
                  <a:pt x="5357" y="263"/>
                </a:lnTo>
                <a:lnTo>
                  <a:pt x="5470" y="132"/>
                </a:lnTo>
                <a:lnTo>
                  <a:pt x="5357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60000"/>
                  <a:lumOff val="40000"/>
                </a:schemeClr>
              </a:gs>
              <a:gs pos="100000">
                <a:schemeClr val="tx1">
                  <a:lumMod val="60000"/>
                  <a:lumOff val="40000"/>
                  <a:alpha val="5100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sz="2800" kern="1200">
              <a:solidFill>
                <a:schemeClr val="bg2"/>
              </a:solidFill>
              <a:latin typeface="CiscoSans ExtraLight"/>
              <a:ea typeface="MS PGothic" pitchFamily="34" charset="-128"/>
              <a:cs typeface="+mn-cs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226427" y="1501777"/>
            <a:ext cx="1756376" cy="4918075"/>
          </a:xfrm>
          <a:custGeom>
            <a:avLst/>
            <a:gdLst>
              <a:gd name="T0" fmla="*/ 416 w 830"/>
              <a:gd name="T1" fmla="*/ 0 h 3098"/>
              <a:gd name="T2" fmla="*/ 0 w 830"/>
              <a:gd name="T3" fmla="*/ 239 h 3098"/>
              <a:gd name="T4" fmla="*/ 0 w 830"/>
              <a:gd name="T5" fmla="*/ 3098 h 3098"/>
              <a:gd name="T6" fmla="*/ 830 w 830"/>
              <a:gd name="T7" fmla="*/ 2835 h 3098"/>
              <a:gd name="T8" fmla="*/ 830 w 830"/>
              <a:gd name="T9" fmla="*/ 239 h 3098"/>
              <a:gd name="T10" fmla="*/ 416 w 830"/>
              <a:gd name="T11" fmla="*/ 0 h 3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0" h="3098">
                <a:moveTo>
                  <a:pt x="416" y="0"/>
                </a:moveTo>
                <a:lnTo>
                  <a:pt x="0" y="239"/>
                </a:lnTo>
                <a:lnTo>
                  <a:pt x="0" y="3098"/>
                </a:lnTo>
                <a:lnTo>
                  <a:pt x="830" y="2835"/>
                </a:lnTo>
                <a:lnTo>
                  <a:pt x="830" y="239"/>
                </a:lnTo>
                <a:lnTo>
                  <a:pt x="416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60000"/>
                  <a:lumOff val="40000"/>
                </a:schemeClr>
              </a:gs>
              <a:gs pos="100000">
                <a:schemeClr val="tx1">
                  <a:lumMod val="60000"/>
                  <a:lumOff val="40000"/>
                  <a:alpha val="51000"/>
                </a:schemeClr>
              </a:gs>
            </a:gsLst>
            <a:lin ang="1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sz="2800" kern="1200">
              <a:solidFill>
                <a:schemeClr val="bg2"/>
              </a:solidFill>
              <a:latin typeface="CiscoSans ExtraLight"/>
              <a:ea typeface="MS PGothic" pitchFamily="34" charset="-128"/>
              <a:cs typeface="+mn-cs"/>
            </a:endParaRPr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226425" y="6002341"/>
            <a:ext cx="11575152" cy="417513"/>
          </a:xfrm>
          <a:custGeom>
            <a:avLst/>
            <a:gdLst>
              <a:gd name="T0" fmla="*/ 5357 w 5470"/>
              <a:gd name="T1" fmla="*/ 0 h 263"/>
              <a:gd name="T2" fmla="*/ 830 w 5470"/>
              <a:gd name="T3" fmla="*/ 0 h 263"/>
              <a:gd name="T4" fmla="*/ 0 w 5470"/>
              <a:gd name="T5" fmla="*/ 263 h 263"/>
              <a:gd name="T6" fmla="*/ 5357 w 5470"/>
              <a:gd name="T7" fmla="*/ 263 h 263"/>
              <a:gd name="T8" fmla="*/ 5470 w 5470"/>
              <a:gd name="T9" fmla="*/ 132 h 263"/>
              <a:gd name="T10" fmla="*/ 5357 w 5470"/>
              <a:gd name="T11" fmla="*/ 0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70" h="263">
                <a:moveTo>
                  <a:pt x="5357" y="0"/>
                </a:moveTo>
                <a:lnTo>
                  <a:pt x="830" y="0"/>
                </a:lnTo>
                <a:lnTo>
                  <a:pt x="0" y="263"/>
                </a:lnTo>
                <a:lnTo>
                  <a:pt x="5357" y="263"/>
                </a:lnTo>
                <a:lnTo>
                  <a:pt x="5470" y="132"/>
                </a:lnTo>
                <a:lnTo>
                  <a:pt x="535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sz="2800" kern="1200">
              <a:solidFill>
                <a:schemeClr val="bg2"/>
              </a:solidFill>
              <a:latin typeface="CiscoSans ExtraLight"/>
              <a:ea typeface="MS PGothic" pitchFamily="34" charset="-128"/>
              <a:cs typeface="+mn-cs"/>
            </a:endParaRPr>
          </a:p>
        </p:txBody>
      </p:sp>
      <p:grpSp>
        <p:nvGrpSpPr>
          <p:cNvPr id="2" name="Group 75"/>
          <p:cNvGrpSpPr>
            <a:grpSpLocks/>
          </p:cNvGrpSpPr>
          <p:nvPr/>
        </p:nvGrpSpPr>
        <p:grpSpPr bwMode="auto">
          <a:xfrm>
            <a:off x="2150554" y="1955797"/>
            <a:ext cx="7856314" cy="3913176"/>
            <a:chOff x="2048" y="1232"/>
            <a:chExt cx="2777" cy="2465"/>
          </a:xfrm>
        </p:grpSpPr>
        <p:sp>
          <p:nvSpPr>
            <p:cNvPr id="3129" name="Rectangle 10"/>
            <p:cNvSpPr>
              <a:spLocks noChangeArrowheads="1"/>
            </p:cNvSpPr>
            <p:nvPr/>
          </p:nvSpPr>
          <p:spPr bwMode="auto">
            <a:xfrm>
              <a:off x="2053" y="1232"/>
              <a:ext cx="2772" cy="2460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rgbClr val="C2188D">
                    <a:alpha val="0"/>
                  </a:srgbClr>
                </a:gs>
              </a:gsLst>
              <a:lin ang="16200000" scaled="1"/>
              <a:tileRect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+mn-ea"/>
                <a:cs typeface="+mn-cs"/>
              </a:endParaRPr>
            </a:p>
          </p:txBody>
        </p:sp>
        <p:grpSp>
          <p:nvGrpSpPr>
            <p:cNvPr id="3" name="Group 78"/>
            <p:cNvGrpSpPr>
              <a:grpSpLocks/>
            </p:cNvGrpSpPr>
            <p:nvPr/>
          </p:nvGrpSpPr>
          <p:grpSpPr bwMode="auto">
            <a:xfrm>
              <a:off x="2048" y="3520"/>
              <a:ext cx="2776" cy="177"/>
              <a:chOff x="1213" y="3445"/>
              <a:chExt cx="3316" cy="177"/>
            </a:xfrm>
          </p:grpSpPr>
          <p:sp>
            <p:nvSpPr>
              <p:cNvPr id="3131" name="Rectangle 56"/>
              <p:cNvSpPr>
                <a:spLocks noChangeArrowheads="1"/>
              </p:cNvSpPr>
              <p:nvPr/>
            </p:nvSpPr>
            <p:spPr bwMode="auto">
              <a:xfrm>
                <a:off x="1220" y="3445"/>
                <a:ext cx="3309" cy="177"/>
              </a:xfrm>
              <a:prstGeom prst="rect">
                <a:avLst/>
              </a:prstGeom>
              <a:gradFill>
                <a:gsLst>
                  <a:gs pos="49000">
                    <a:schemeClr val="bg1">
                      <a:alpha val="29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10800000" scaled="0"/>
              </a:gra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82124" tIns="41061" rIns="82124" bIns="41061" anchor="ctr"/>
              <a:lstStyle/>
              <a:p>
                <a:pPr algn="l" rtl="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kern="1200">
                  <a:solidFill>
                    <a:schemeClr val="bg2"/>
                  </a:solidFill>
                  <a:latin typeface="CiscoSans ExtraLight"/>
                  <a:ea typeface="MS PGothic" pitchFamily="34" charset="-128"/>
                  <a:cs typeface="+mn-cs"/>
                </a:endParaRPr>
              </a:p>
            </p:txBody>
          </p:sp>
          <p:sp>
            <p:nvSpPr>
              <p:cNvPr id="3132" name="Text Box 57"/>
              <p:cNvSpPr txBox="1">
                <a:spLocks noChangeArrowheads="1"/>
              </p:cNvSpPr>
              <p:nvPr/>
            </p:nvSpPr>
            <p:spPr bwMode="auto">
              <a:xfrm>
                <a:off x="1213" y="3446"/>
                <a:ext cx="3316" cy="1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>
                <a:lvl1pPr defTabSz="814388">
                  <a:defRPr sz="2400" i="1"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 defTabSz="814388">
                  <a:defRPr sz="2400" i="1"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 defTabSz="814388">
                  <a:defRPr sz="2400" i="1"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 defTabSz="814388">
                  <a:defRPr sz="2400" i="1"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 defTabSz="814388">
                  <a:defRPr sz="2400" i="1"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algn="ctr" defTabSz="814388" eaLnBrk="0" fontAlgn="base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algn="ctr" defTabSz="814388" eaLnBrk="0" fontAlgn="base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algn="ctr" defTabSz="814388" eaLnBrk="0" fontAlgn="base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algn="ctr" defTabSz="814388" eaLnBrk="0" fontAlgn="base" hangingPunct="0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 sz="2400" i="1"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algn="ctr" rtl="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000" i="0" kern="1200" dirty="0">
                    <a:solidFill>
                      <a:schemeClr val="accent4"/>
                    </a:solidFill>
                    <a:ea typeface="MS PGothic" pitchFamily="34" charset="-128"/>
                    <a:cs typeface="+mn-cs"/>
                  </a:rPr>
                  <a:t>PACKET TRACER</a:t>
                </a:r>
              </a:p>
            </p:txBody>
          </p:sp>
        </p:grpSp>
      </p:grpSp>
      <p:sp>
        <p:nvSpPr>
          <p:cNvPr id="3079" name="Text Box 13"/>
          <p:cNvSpPr txBox="1">
            <a:spLocks noChangeArrowheads="1"/>
          </p:cNvSpPr>
          <p:nvPr/>
        </p:nvSpPr>
        <p:spPr bwMode="auto">
          <a:xfrm>
            <a:off x="2647579" y="6071414"/>
            <a:ext cx="7118612" cy="449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" tIns="9144" rIns="9144" bIns="9144">
            <a:spAutoFit/>
          </a:bodyPr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n-US" sz="2800" i="0" kern="1200" dirty="0">
                <a:solidFill>
                  <a:schemeClr val="accent4"/>
                </a:solidFill>
                <a:ea typeface="MS PGothic" pitchFamily="34" charset="-128"/>
                <a:cs typeface="+mn-cs"/>
              </a:rPr>
              <a:t>Student Networking Knowledge and Skills</a:t>
            </a:r>
          </a:p>
        </p:txBody>
      </p:sp>
      <p:sp>
        <p:nvSpPr>
          <p:cNvPr id="57" name="Rectangle 4"/>
          <p:cNvSpPr>
            <a:spLocks noChangeArrowheads="1"/>
          </p:cNvSpPr>
          <p:nvPr/>
        </p:nvSpPr>
        <p:spPr bwMode="auto">
          <a:xfrm rot="10800000">
            <a:off x="2441304" y="3233769"/>
            <a:ext cx="1447423" cy="1941000"/>
          </a:xfrm>
          <a:prstGeom prst="rect">
            <a:avLst/>
          </a:prstGeom>
          <a:gradFill rotWithShape="1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extLst/>
        </p:spPr>
        <p:txBody>
          <a:bodyPr rot="10800000" wrap="none" lIns="82124" tIns="41061" rIns="82124" bIns="41061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sz="2800" kern="1200">
              <a:solidFill>
                <a:schemeClr val="bg2"/>
              </a:solidFill>
              <a:latin typeface="CiscoSans ExtraLight"/>
              <a:ea typeface="MS PGothic" pitchFamily="34" charset="-128"/>
              <a:cs typeface="+mn-cs"/>
            </a:endParaRPr>
          </a:p>
        </p:txBody>
      </p:sp>
      <p:sp>
        <p:nvSpPr>
          <p:cNvPr id="58" name="Rectangle 5"/>
          <p:cNvSpPr>
            <a:spLocks noChangeArrowheads="1"/>
          </p:cNvSpPr>
          <p:nvPr/>
        </p:nvSpPr>
        <p:spPr bwMode="auto">
          <a:xfrm rot="10800000">
            <a:off x="6105583" y="1835375"/>
            <a:ext cx="1460120" cy="2252662"/>
          </a:xfrm>
          <a:prstGeom prst="rect">
            <a:avLst/>
          </a:prstGeom>
          <a:gradFill rotWithShape="1">
            <a:gsLst>
              <a:gs pos="0">
                <a:srgbClr val="D03434">
                  <a:alpha val="61961"/>
                </a:srgbClr>
              </a:gs>
              <a:gs pos="67000">
                <a:schemeClr val="bg1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10800000" wrap="none" lIns="82124" tIns="41061" rIns="82124" bIns="41061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sz="2800" kern="1200">
              <a:solidFill>
                <a:schemeClr val="bg2"/>
              </a:solidFill>
              <a:latin typeface="CiscoSans ExtraLight"/>
              <a:ea typeface="MS PGothic" pitchFamily="34" charset="-128"/>
              <a:cs typeface="+mn-cs"/>
            </a:endParaRPr>
          </a:p>
        </p:txBody>
      </p:sp>
      <p:sp>
        <p:nvSpPr>
          <p:cNvPr id="60" name="Rectangle 7"/>
          <p:cNvSpPr>
            <a:spLocks noChangeArrowheads="1"/>
          </p:cNvSpPr>
          <p:nvPr/>
        </p:nvSpPr>
        <p:spPr bwMode="auto">
          <a:xfrm rot="10800000">
            <a:off x="4136995" y="1647621"/>
            <a:ext cx="1781769" cy="2887663"/>
          </a:xfrm>
          <a:prstGeom prst="rect">
            <a:avLst/>
          </a:prstGeom>
          <a:gradFill rotWithShape="1">
            <a:gsLst>
              <a:gs pos="0">
                <a:schemeClr val="accent4">
                  <a:alpha val="7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extLst/>
        </p:spPr>
        <p:txBody>
          <a:bodyPr rot="10800000" wrap="none" lIns="82124" tIns="41061" rIns="82124" bIns="41061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sz="2800" kern="1200">
              <a:solidFill>
                <a:schemeClr val="bg2"/>
              </a:solidFill>
              <a:latin typeface="CiscoSans ExtraLight"/>
              <a:ea typeface="MS PGothic" pitchFamily="34" charset="-128"/>
              <a:cs typeface="+mn-cs"/>
            </a:endParaRPr>
          </a:p>
        </p:txBody>
      </p:sp>
      <p:sp>
        <p:nvSpPr>
          <p:cNvPr id="69" name="Text Box 16"/>
          <p:cNvSpPr txBox="1">
            <a:spLocks noChangeArrowheads="1"/>
          </p:cNvSpPr>
          <p:nvPr/>
        </p:nvSpPr>
        <p:spPr bwMode="auto">
          <a:xfrm>
            <a:off x="2511104" y="3842682"/>
            <a:ext cx="1471385" cy="698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rtl="0" fontAlgn="base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</a:pPr>
            <a: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IT Essentials: </a:t>
            </a:r>
            <a:b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</a:br>
            <a: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PC Hardware and Software</a:t>
            </a:r>
          </a:p>
        </p:txBody>
      </p:sp>
      <p:sp>
        <p:nvSpPr>
          <p:cNvPr id="103" name="Text Box 53"/>
          <p:cNvSpPr txBox="1">
            <a:spLocks noChangeArrowheads="1"/>
          </p:cNvSpPr>
          <p:nvPr/>
        </p:nvSpPr>
        <p:spPr bwMode="auto">
          <a:xfrm>
            <a:off x="4133371" y="2068327"/>
            <a:ext cx="1906394" cy="1620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124" tIns="41061" rIns="82124" bIns="41061" anchor="b">
            <a:spAutoFit/>
          </a:bodyPr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rtl="0" fontAlgn="base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</a:pPr>
            <a:r>
              <a:rPr lang="id-ID" sz="1400" i="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Introductions to Networking</a:t>
            </a:r>
            <a:endParaRPr lang="en-US" sz="1400" i="0" kern="1200" dirty="0">
              <a:solidFill>
                <a:schemeClr val="bg2"/>
              </a:solidFill>
              <a:ea typeface="MS PGothic" pitchFamily="34" charset="-128"/>
              <a:cs typeface="+mn-cs"/>
            </a:endParaRPr>
          </a:p>
          <a:p>
            <a:pPr algn="l" rtl="0" fontAlgn="base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</a:pPr>
            <a: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Routing </a:t>
            </a:r>
            <a:r>
              <a:rPr lang="id-ID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&amp; Switching Essentials</a:t>
            </a:r>
            <a:endParaRPr lang="en-US" sz="1400" i="0" kern="1200" dirty="0">
              <a:solidFill>
                <a:schemeClr val="bg2"/>
              </a:solidFill>
              <a:ea typeface="MS PGothic" pitchFamily="34" charset="-128"/>
              <a:cs typeface="+mn-cs"/>
            </a:endParaRPr>
          </a:p>
          <a:p>
            <a:pPr algn="l" rtl="0" fontAlgn="base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</a:pPr>
            <a:r>
              <a:rPr lang="id-ID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Scalling Networks</a:t>
            </a:r>
            <a:endParaRPr lang="en-US" sz="1400" i="0" kern="1200" dirty="0">
              <a:solidFill>
                <a:schemeClr val="bg2"/>
              </a:solidFill>
              <a:ea typeface="MS PGothic" pitchFamily="34" charset="-128"/>
              <a:cs typeface="+mn-cs"/>
            </a:endParaRPr>
          </a:p>
          <a:p>
            <a:pPr algn="l" rtl="0" fontAlgn="base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</a:pPr>
            <a:r>
              <a:rPr lang="id-ID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Connecting Network</a:t>
            </a:r>
            <a:endParaRPr lang="en-US" sz="1400" i="0" kern="1200" dirty="0">
              <a:solidFill>
                <a:schemeClr val="bg2"/>
              </a:solidFill>
              <a:ea typeface="MS PGothic" pitchFamily="34" charset="-128"/>
              <a:cs typeface="+mn-cs"/>
            </a:endParaRPr>
          </a:p>
        </p:txBody>
      </p:sp>
      <p:sp>
        <p:nvSpPr>
          <p:cNvPr id="104" name="Text Box 54"/>
          <p:cNvSpPr txBox="1">
            <a:spLocks noChangeArrowheads="1"/>
          </p:cNvSpPr>
          <p:nvPr/>
        </p:nvSpPr>
        <p:spPr bwMode="auto">
          <a:xfrm>
            <a:off x="6189353" y="2951436"/>
            <a:ext cx="1442920" cy="4922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124" tIns="41061" rIns="82124" bIns="41061" anchor="b">
            <a:spAutoFit/>
          </a:bodyPr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rtl="0" fontAlgn="base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</a:pPr>
            <a: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CCNA</a:t>
            </a:r>
            <a:b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</a:br>
            <a: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Security</a:t>
            </a:r>
          </a:p>
        </p:txBody>
      </p:sp>
      <p:sp>
        <p:nvSpPr>
          <p:cNvPr id="61" name="Title 60"/>
          <p:cNvSpPr>
            <a:spLocks noGrp="1"/>
          </p:cNvSpPr>
          <p:nvPr>
            <p:ph type="title"/>
          </p:nvPr>
        </p:nvSpPr>
        <p:spPr>
          <a:xfrm>
            <a:off x="679274" y="609600"/>
            <a:ext cx="11060936" cy="838200"/>
          </a:xfrm>
        </p:spPr>
        <p:txBody>
          <a:bodyPr/>
          <a:lstStyle/>
          <a:p>
            <a:r>
              <a:rPr lang="en-GB" sz="4800" dirty="0"/>
              <a:t>Curricula </a:t>
            </a:r>
            <a:r>
              <a:rPr lang="en-GB" sz="4800" dirty="0" err="1"/>
              <a:t>Portofolio</a:t>
            </a:r>
            <a:endParaRPr lang="en-US" sz="4800" dirty="0"/>
          </a:p>
        </p:txBody>
      </p:sp>
      <p:sp>
        <p:nvSpPr>
          <p:cNvPr id="55" name="Rectangle 2"/>
          <p:cNvSpPr>
            <a:spLocks noChangeArrowheads="1"/>
          </p:cNvSpPr>
          <p:nvPr/>
        </p:nvSpPr>
        <p:spPr bwMode="auto">
          <a:xfrm rot="10800000">
            <a:off x="7874949" y="1276196"/>
            <a:ext cx="1847369" cy="2201862"/>
          </a:xfrm>
          <a:prstGeom prst="rect">
            <a:avLst/>
          </a:prstGeom>
          <a:gradFill rotWithShape="1">
            <a:gsLst>
              <a:gs pos="0">
                <a:schemeClr val="accent3">
                  <a:lumMod val="25000"/>
                  <a:alpha val="75000"/>
                </a:schemeClr>
              </a:gs>
              <a:gs pos="100000">
                <a:srgbClr val="3D4B60">
                  <a:alpha val="0"/>
                </a:srgbClr>
              </a:gs>
            </a:gsLst>
            <a:lin ang="5400000" scaled="1"/>
          </a:gradFill>
          <a:ln>
            <a:noFill/>
          </a:ln>
          <a:extLst/>
        </p:spPr>
        <p:txBody>
          <a:bodyPr rot="10800000" wrap="none" lIns="82124" tIns="41061" rIns="82124" bIns="41061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sz="2800" kern="1200">
              <a:solidFill>
                <a:schemeClr val="bg2"/>
              </a:solidFill>
              <a:latin typeface="CiscoSans ExtraLight"/>
              <a:ea typeface="MS PGothic" pitchFamily="34" charset="-128"/>
              <a:cs typeface="+mn-cs"/>
            </a:endParaRPr>
          </a:p>
        </p:txBody>
      </p:sp>
      <p:sp>
        <p:nvSpPr>
          <p:cNvPr id="105" name="Text Box 55"/>
          <p:cNvSpPr txBox="1">
            <a:spLocks noChangeArrowheads="1"/>
          </p:cNvSpPr>
          <p:nvPr/>
        </p:nvSpPr>
        <p:spPr bwMode="auto">
          <a:xfrm>
            <a:off x="7899287" y="358803"/>
            <a:ext cx="1798698" cy="2336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rtl="0" fontAlgn="base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</a:pPr>
            <a: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ROUTE: Implementing </a:t>
            </a:r>
            <a:b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</a:br>
            <a: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IP Routing</a:t>
            </a:r>
          </a:p>
          <a:p>
            <a:pPr algn="l" rtl="0" fontAlgn="base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</a:pPr>
            <a: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SWITCH: Implementing IP Switched Networks</a:t>
            </a:r>
          </a:p>
          <a:p>
            <a:pPr algn="l" rtl="0" fontAlgn="base">
              <a:lnSpc>
                <a:spcPct val="95000"/>
              </a:lnSpc>
              <a:spcBef>
                <a:spcPts val="800"/>
              </a:spcBef>
              <a:spcAft>
                <a:spcPct val="0"/>
              </a:spcAft>
            </a:pPr>
            <a:r>
              <a:rPr lang="en-US" sz="14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TSHOOT: Troubleshooting and Maintaining IP Networks </a:t>
            </a:r>
          </a:p>
        </p:txBody>
      </p:sp>
      <p:sp>
        <p:nvSpPr>
          <p:cNvPr id="49" name="Text Box 18"/>
          <p:cNvSpPr txBox="1">
            <a:spLocks noChangeArrowheads="1"/>
          </p:cNvSpPr>
          <p:nvPr/>
        </p:nvSpPr>
        <p:spPr bwMode="auto">
          <a:xfrm>
            <a:off x="2" y="2695424"/>
            <a:ext cx="2145741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/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</a:pPr>
            <a:r>
              <a:rPr lang="en-GB" sz="20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Network Professional</a:t>
            </a:r>
            <a:endParaRPr lang="en-US" sz="2000" i="0" kern="1200" dirty="0">
              <a:solidFill>
                <a:schemeClr val="bg2"/>
              </a:solidFill>
              <a:ea typeface="MS PGothic" pitchFamily="34" charset="-128"/>
              <a:cs typeface="+mn-cs"/>
            </a:endParaRPr>
          </a:p>
        </p:txBody>
      </p:sp>
      <p:sp>
        <p:nvSpPr>
          <p:cNvPr id="50" name="Text Box 19"/>
          <p:cNvSpPr txBox="1">
            <a:spLocks noChangeArrowheads="1"/>
          </p:cNvSpPr>
          <p:nvPr/>
        </p:nvSpPr>
        <p:spPr bwMode="auto">
          <a:xfrm>
            <a:off x="4234" y="5589588"/>
            <a:ext cx="2145741" cy="252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/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</a:pPr>
            <a:r>
              <a:rPr lang="en-GB" sz="2000" i="0" kern="1200" dirty="0">
                <a:solidFill>
                  <a:schemeClr val="bg2"/>
                </a:solidFill>
                <a:ea typeface="MS PGothic" pitchFamily="34" charset="-128"/>
                <a:cs typeface="+mn-cs"/>
              </a:rPr>
              <a:t>IT Technician</a:t>
            </a:r>
            <a:endParaRPr lang="en-US" sz="2000" i="0" kern="1200" dirty="0">
              <a:solidFill>
                <a:schemeClr val="bg2"/>
              </a:solidFill>
              <a:ea typeface="MS PGothic" pitchFamily="34" charset="-128"/>
              <a:cs typeface="+mn-cs"/>
            </a:endParaRPr>
          </a:p>
        </p:txBody>
      </p:sp>
      <p:sp>
        <p:nvSpPr>
          <p:cNvPr id="51" name="Text Box 20"/>
          <p:cNvSpPr txBox="1">
            <a:spLocks noChangeArrowheads="1"/>
          </p:cNvSpPr>
          <p:nvPr/>
        </p:nvSpPr>
        <p:spPr bwMode="auto">
          <a:xfrm>
            <a:off x="2" y="4866050"/>
            <a:ext cx="2145741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/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</a:pPr>
            <a:r>
              <a:rPr lang="en-GB" sz="2000" i="0" kern="1200">
                <a:solidFill>
                  <a:schemeClr val="bg2"/>
                </a:solidFill>
                <a:ea typeface="MS PGothic" pitchFamily="34" charset="-128"/>
                <a:cs typeface="+mn-cs"/>
              </a:rPr>
              <a:t>Network Technician</a:t>
            </a:r>
            <a:endParaRPr lang="en-US" sz="2000" i="0" kern="1200">
              <a:solidFill>
                <a:schemeClr val="bg2"/>
              </a:solidFill>
              <a:ea typeface="MS PGothic" pitchFamily="34" charset="-128"/>
              <a:cs typeface="+mn-cs"/>
            </a:endParaRPr>
          </a:p>
        </p:txBody>
      </p:sp>
      <p:sp>
        <p:nvSpPr>
          <p:cNvPr id="52" name="Text Box 21"/>
          <p:cNvSpPr txBox="1">
            <a:spLocks noChangeArrowheads="1"/>
          </p:cNvSpPr>
          <p:nvPr/>
        </p:nvSpPr>
        <p:spPr bwMode="auto">
          <a:xfrm>
            <a:off x="2" y="4142508"/>
            <a:ext cx="2145741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/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</a:pPr>
            <a:r>
              <a:rPr lang="en-GB" sz="2000" i="0" kern="1200">
                <a:solidFill>
                  <a:schemeClr val="bg2"/>
                </a:solidFill>
                <a:ea typeface="MS PGothic" pitchFamily="34" charset="-128"/>
                <a:cs typeface="+mn-cs"/>
              </a:rPr>
              <a:t>Network Associate</a:t>
            </a:r>
            <a:endParaRPr lang="en-US" sz="2000" i="0" kern="1200">
              <a:solidFill>
                <a:schemeClr val="bg2"/>
              </a:solidFill>
              <a:ea typeface="MS PGothic" pitchFamily="34" charset="-128"/>
              <a:cs typeface="+mn-cs"/>
            </a:endParaRPr>
          </a:p>
        </p:txBody>
      </p:sp>
      <p:sp>
        <p:nvSpPr>
          <p:cNvPr id="53" name="Text Box 22"/>
          <p:cNvSpPr txBox="1">
            <a:spLocks noChangeArrowheads="1"/>
          </p:cNvSpPr>
          <p:nvPr/>
        </p:nvSpPr>
        <p:spPr bwMode="auto">
          <a:xfrm>
            <a:off x="2" y="3418964"/>
            <a:ext cx="2145741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/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</a:pPr>
            <a:r>
              <a:rPr lang="en-GB" sz="2000" i="0" kern="1200">
                <a:solidFill>
                  <a:schemeClr val="bg2"/>
                </a:solidFill>
                <a:ea typeface="MS PGothic" pitchFamily="34" charset="-128"/>
                <a:cs typeface="+mn-cs"/>
              </a:rPr>
              <a:t>Network Specialist</a:t>
            </a:r>
            <a:endParaRPr lang="en-US" sz="2000" i="0" kern="1200">
              <a:solidFill>
                <a:schemeClr val="bg2"/>
              </a:solidFill>
              <a:ea typeface="MS PGothic" pitchFamily="34" charset="-128"/>
              <a:cs typeface="+mn-cs"/>
            </a:endParaRPr>
          </a:p>
        </p:txBody>
      </p:sp>
      <p:grpSp>
        <p:nvGrpSpPr>
          <p:cNvPr id="6" name="Group 22"/>
          <p:cNvGrpSpPr/>
          <p:nvPr/>
        </p:nvGrpSpPr>
        <p:grpSpPr>
          <a:xfrm>
            <a:off x="4107606" y="3884407"/>
            <a:ext cx="1876759" cy="1420170"/>
            <a:chOff x="4752703" y="3884407"/>
            <a:chExt cx="1407936" cy="1420170"/>
          </a:xfrm>
        </p:grpSpPr>
        <p:sp>
          <p:nvSpPr>
            <p:cNvPr id="3115" name="Oval 49"/>
            <p:cNvSpPr>
              <a:spLocks noChangeAspect="1" noChangeArrowheads="1"/>
            </p:cNvSpPr>
            <p:nvPr/>
          </p:nvSpPr>
          <p:spPr bwMode="auto">
            <a:xfrm>
              <a:off x="4752703" y="3884407"/>
              <a:ext cx="1406169" cy="1420170"/>
            </a:xfrm>
            <a:prstGeom prst="ellipse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+mn-ea"/>
                <a:cs typeface="+mn-cs"/>
              </a:endParaRPr>
            </a:p>
          </p:txBody>
        </p:sp>
        <p:sp>
          <p:nvSpPr>
            <p:cNvPr id="85" name="Oval 25"/>
            <p:cNvSpPr>
              <a:spLocks noChangeArrowheads="1"/>
            </p:cNvSpPr>
            <p:nvPr/>
          </p:nvSpPr>
          <p:spPr bwMode="auto">
            <a:xfrm>
              <a:off x="4752703" y="3884407"/>
              <a:ext cx="1407936" cy="1419960"/>
            </a:xfrm>
            <a:prstGeom prst="ellipse">
              <a:avLst/>
            </a:prstGeom>
            <a:gradFill flip="none" rotWithShape="1">
              <a:gsLst>
                <a:gs pos="15000">
                  <a:srgbClr val="000000">
                    <a:alpha val="0"/>
                  </a:srgbClr>
                </a:gs>
                <a:gs pos="100000">
                  <a:srgbClr val="000000">
                    <a:alpha val="34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+mn-ea"/>
                <a:cs typeface="+mn-cs"/>
              </a:endParaRPr>
            </a:p>
          </p:txBody>
        </p:sp>
        <p:sp>
          <p:nvSpPr>
            <p:cNvPr id="3116" name="Oval 50"/>
            <p:cNvSpPr>
              <a:spLocks noChangeAspect="1" noChangeArrowheads="1"/>
            </p:cNvSpPr>
            <p:nvPr/>
          </p:nvSpPr>
          <p:spPr bwMode="auto">
            <a:xfrm>
              <a:off x="4976595" y="3924753"/>
              <a:ext cx="958386" cy="66812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alpha val="35001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73025" tIns="36511" rIns="73025" bIns="36511" anchor="ctr"/>
            <a:lstStyle/>
            <a:p>
              <a:pPr algn="ct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00" kern="1200">
                <a:solidFill>
                  <a:schemeClr val="bg2"/>
                </a:solidFill>
                <a:latin typeface="Arial" pitchFamily="34" charset="0"/>
                <a:ea typeface="MS PGothic" pitchFamily="34" charset="-128"/>
                <a:cs typeface="Arial" pitchFamily="34" charset="0"/>
              </a:endParaRPr>
            </a:p>
          </p:txBody>
        </p:sp>
        <p:sp>
          <p:nvSpPr>
            <p:cNvPr id="3117" name="Text Box 51"/>
            <p:cNvSpPr txBox="1">
              <a:spLocks noChangeArrowheads="1"/>
            </p:cNvSpPr>
            <p:nvPr/>
          </p:nvSpPr>
          <p:spPr bwMode="auto">
            <a:xfrm>
              <a:off x="4772032" y="4357259"/>
              <a:ext cx="1367511" cy="4744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2124" tIns="41061" rIns="82124" bIns="41061"/>
            <a:lstStyle>
              <a:lvl1pPr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i="0" kern="1200" dirty="0">
                  <a:solidFill>
                    <a:schemeClr val="bg2"/>
                  </a:solidFill>
                  <a:latin typeface="Arial" pitchFamily="34" charset="0"/>
                  <a:ea typeface="MS PGothic" pitchFamily="34" charset="-128"/>
                  <a:cs typeface="Arial" pitchFamily="34" charset="0"/>
                </a:rPr>
                <a:t>CCNA </a:t>
              </a:r>
              <a:r>
                <a:rPr lang="id-ID" i="0" kern="1200" dirty="0">
                  <a:solidFill>
                    <a:schemeClr val="bg2"/>
                  </a:solidFill>
                  <a:latin typeface="Arial" pitchFamily="34" charset="0"/>
                  <a:ea typeface="MS PGothic" pitchFamily="34" charset="-128"/>
                  <a:cs typeface="Arial" pitchFamily="34" charset="0"/>
                </a:rPr>
                <a:t>R&amp;S</a:t>
              </a:r>
              <a:endParaRPr lang="en-US" i="0" kern="1200" dirty="0">
                <a:solidFill>
                  <a:schemeClr val="bg2"/>
                </a:solidFill>
                <a:latin typeface="Arial" pitchFamily="34" charset="0"/>
                <a:ea typeface="MS PGothic" pitchFamily="34" charset="-128"/>
                <a:cs typeface="Arial" pitchFamily="34" charset="0"/>
              </a:endParaRPr>
            </a:p>
          </p:txBody>
        </p:sp>
      </p:grpSp>
      <p:grpSp>
        <p:nvGrpSpPr>
          <p:cNvPr id="7" name="Group 20"/>
          <p:cNvGrpSpPr/>
          <p:nvPr/>
        </p:nvGrpSpPr>
        <p:grpSpPr>
          <a:xfrm>
            <a:off x="7874952" y="2691493"/>
            <a:ext cx="1847368" cy="1400928"/>
            <a:chOff x="7578947" y="2691493"/>
            <a:chExt cx="1385887" cy="1400928"/>
          </a:xfrm>
        </p:grpSpPr>
        <p:sp>
          <p:nvSpPr>
            <p:cNvPr id="3120" name="Oval 37"/>
            <p:cNvSpPr>
              <a:spLocks noChangeAspect="1" noChangeArrowheads="1"/>
            </p:cNvSpPr>
            <p:nvPr/>
          </p:nvSpPr>
          <p:spPr bwMode="auto">
            <a:xfrm>
              <a:off x="7578947" y="2695421"/>
              <a:ext cx="1385887" cy="1397000"/>
            </a:xfrm>
            <a:prstGeom prst="ellipse">
              <a:avLst/>
            </a:prstGeom>
            <a:gradFill>
              <a:gsLst>
                <a:gs pos="0">
                  <a:schemeClr val="tx1">
                    <a:lumMod val="60000"/>
                    <a:lumOff val="40000"/>
                  </a:schemeClr>
                </a:gs>
                <a:gs pos="50000">
                  <a:srgbClr val="007FB8"/>
                </a:gs>
                <a:gs pos="100000">
                  <a:srgbClr val="02209E"/>
                </a:gs>
              </a:gsLst>
              <a:lin ang="5400000" scaled="0"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+mn-ea"/>
                <a:cs typeface="+mn-cs"/>
              </a:endParaRPr>
            </a:p>
          </p:txBody>
        </p:sp>
        <p:sp>
          <p:nvSpPr>
            <p:cNvPr id="87" name="Oval 25"/>
            <p:cNvSpPr>
              <a:spLocks noChangeArrowheads="1"/>
            </p:cNvSpPr>
            <p:nvPr/>
          </p:nvSpPr>
          <p:spPr bwMode="auto">
            <a:xfrm>
              <a:off x="7578947" y="2691493"/>
              <a:ext cx="1385887" cy="1400928"/>
            </a:xfrm>
            <a:prstGeom prst="ellipse">
              <a:avLst/>
            </a:prstGeom>
            <a:gradFill flip="none" rotWithShape="1">
              <a:gsLst>
                <a:gs pos="15000">
                  <a:srgbClr val="000000">
                    <a:alpha val="0"/>
                  </a:srgbClr>
                </a:gs>
                <a:gs pos="100000">
                  <a:srgbClr val="000000">
                    <a:alpha val="34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+mn-ea"/>
                <a:cs typeface="+mn-cs"/>
              </a:endParaRPr>
            </a:p>
          </p:txBody>
        </p:sp>
        <p:sp>
          <p:nvSpPr>
            <p:cNvPr id="3121" name="Oval 38"/>
            <p:cNvSpPr>
              <a:spLocks noChangeAspect="1" noChangeArrowheads="1"/>
            </p:cNvSpPr>
            <p:nvPr/>
          </p:nvSpPr>
          <p:spPr bwMode="auto">
            <a:xfrm>
              <a:off x="7799609" y="2739871"/>
              <a:ext cx="944562" cy="65722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alpha val="35001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73025" tIns="36511" rIns="73025" bIns="36511" anchor="ctr"/>
            <a:lstStyle/>
            <a:p>
              <a:pPr algn="ct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000" kern="1200">
                <a:solidFill>
                  <a:schemeClr val="bg2"/>
                </a:solidFill>
                <a:latin typeface="Arial" pitchFamily="34" charset="0"/>
                <a:ea typeface="MS PGothic" pitchFamily="34" charset="-128"/>
                <a:cs typeface="Arial" pitchFamily="34" charset="0"/>
              </a:endParaRPr>
            </a:p>
          </p:txBody>
        </p:sp>
        <p:sp>
          <p:nvSpPr>
            <p:cNvPr id="3122" name="Text Box 39"/>
            <p:cNvSpPr txBox="1">
              <a:spLocks noChangeArrowheads="1"/>
            </p:cNvSpPr>
            <p:nvPr/>
          </p:nvSpPr>
          <p:spPr bwMode="auto">
            <a:xfrm>
              <a:off x="7615459" y="3292321"/>
              <a:ext cx="1347787" cy="274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2124" tIns="41061" rIns="82124" bIns="41061"/>
            <a:lstStyle>
              <a:lvl1pPr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i="0" kern="1200" dirty="0">
                  <a:solidFill>
                    <a:schemeClr val="bg2"/>
                  </a:solidFill>
                  <a:latin typeface="Arial" pitchFamily="34" charset="0"/>
                  <a:ea typeface="MS PGothic" pitchFamily="34" charset="-128"/>
                  <a:cs typeface="Arial" pitchFamily="34" charset="0"/>
                </a:rPr>
                <a:t>CCNP</a:t>
              </a:r>
            </a:p>
          </p:txBody>
        </p:sp>
      </p:grpSp>
      <p:sp>
        <p:nvSpPr>
          <p:cNvPr id="17" name="Freeform 16"/>
          <p:cNvSpPr>
            <a:spLocks/>
          </p:cNvSpPr>
          <p:nvPr/>
        </p:nvSpPr>
        <p:spPr bwMode="auto">
          <a:xfrm>
            <a:off x="226427" y="1501777"/>
            <a:ext cx="1756376" cy="4918075"/>
          </a:xfrm>
          <a:custGeom>
            <a:avLst/>
            <a:gdLst>
              <a:gd name="T0" fmla="*/ 416 w 830"/>
              <a:gd name="T1" fmla="*/ 0 h 3098"/>
              <a:gd name="T2" fmla="*/ 0 w 830"/>
              <a:gd name="T3" fmla="*/ 239 h 3098"/>
              <a:gd name="T4" fmla="*/ 0 w 830"/>
              <a:gd name="T5" fmla="*/ 3098 h 3098"/>
              <a:gd name="T6" fmla="*/ 830 w 830"/>
              <a:gd name="T7" fmla="*/ 2835 h 3098"/>
              <a:gd name="T8" fmla="*/ 830 w 830"/>
              <a:gd name="T9" fmla="*/ 239 h 3098"/>
              <a:gd name="T10" fmla="*/ 416 w 830"/>
              <a:gd name="T11" fmla="*/ 0 h 3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0" h="3098">
                <a:moveTo>
                  <a:pt x="416" y="0"/>
                </a:moveTo>
                <a:lnTo>
                  <a:pt x="0" y="239"/>
                </a:lnTo>
                <a:lnTo>
                  <a:pt x="0" y="3098"/>
                </a:lnTo>
                <a:lnTo>
                  <a:pt x="830" y="2835"/>
                </a:lnTo>
                <a:lnTo>
                  <a:pt x="830" y="239"/>
                </a:lnTo>
                <a:lnTo>
                  <a:pt x="41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sz="2800" kern="1200">
              <a:solidFill>
                <a:schemeClr val="bg2"/>
              </a:solidFill>
              <a:latin typeface="CiscoSans ExtraLight"/>
              <a:ea typeface="MS PGothic" pitchFamily="34" charset="-128"/>
              <a:cs typeface="+mn-cs"/>
            </a:endParaRPr>
          </a:p>
        </p:txBody>
      </p:sp>
      <p:grpSp>
        <p:nvGrpSpPr>
          <p:cNvPr id="8" name="Group 21"/>
          <p:cNvGrpSpPr/>
          <p:nvPr/>
        </p:nvGrpSpPr>
        <p:grpSpPr>
          <a:xfrm>
            <a:off x="6095591" y="3507503"/>
            <a:ext cx="1470113" cy="1104729"/>
            <a:chOff x="6244079" y="3507501"/>
            <a:chExt cx="1102872" cy="1104729"/>
          </a:xfrm>
        </p:grpSpPr>
        <p:sp>
          <p:nvSpPr>
            <p:cNvPr id="3098" name="Oval 43"/>
            <p:cNvSpPr>
              <a:spLocks noChangeAspect="1" noChangeArrowheads="1"/>
            </p:cNvSpPr>
            <p:nvPr/>
          </p:nvSpPr>
          <p:spPr bwMode="auto">
            <a:xfrm>
              <a:off x="6251577" y="3514950"/>
              <a:ext cx="1092820" cy="1097280"/>
            </a:xfrm>
            <a:prstGeom prst="ellipse">
              <a:avLst/>
            </a:prstGeom>
            <a:gradFill>
              <a:gsLst>
                <a:gs pos="0">
                  <a:srgbClr val="EB3A23"/>
                </a:gs>
                <a:gs pos="100000">
                  <a:srgbClr val="F68B1F"/>
                </a:gs>
              </a:gsLst>
              <a:lin ang="5400000" scaled="0"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+mn-ea"/>
                <a:cs typeface="+mn-cs"/>
              </a:endParaRPr>
            </a:p>
          </p:txBody>
        </p:sp>
        <p:sp>
          <p:nvSpPr>
            <p:cNvPr id="86" name="Oval 25"/>
            <p:cNvSpPr>
              <a:spLocks noChangeArrowheads="1"/>
            </p:cNvSpPr>
            <p:nvPr/>
          </p:nvSpPr>
          <p:spPr bwMode="auto">
            <a:xfrm>
              <a:off x="6251577" y="3507501"/>
              <a:ext cx="1095374" cy="1104729"/>
            </a:xfrm>
            <a:prstGeom prst="ellipse">
              <a:avLst/>
            </a:prstGeom>
            <a:gradFill flip="none" rotWithShape="1">
              <a:gsLst>
                <a:gs pos="15000">
                  <a:srgbClr val="000000">
                    <a:alpha val="0"/>
                  </a:srgbClr>
                </a:gs>
                <a:gs pos="100000">
                  <a:srgbClr val="000000">
                    <a:alpha val="34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+mn-ea"/>
                <a:cs typeface="+mn-cs"/>
              </a:endParaRPr>
            </a:p>
          </p:txBody>
        </p:sp>
        <p:sp>
          <p:nvSpPr>
            <p:cNvPr id="3100" name="Text Box 45"/>
            <p:cNvSpPr txBox="1">
              <a:spLocks noChangeArrowheads="1"/>
            </p:cNvSpPr>
            <p:nvPr/>
          </p:nvSpPr>
          <p:spPr bwMode="auto">
            <a:xfrm>
              <a:off x="6244079" y="3830228"/>
              <a:ext cx="1102872" cy="466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2124" tIns="41061" rIns="82124" bIns="41061" anchor="ctr"/>
            <a:lstStyle>
              <a:lvl1pPr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i="0" kern="1200" dirty="0">
                  <a:solidFill>
                    <a:schemeClr val="bg2"/>
                  </a:solidFill>
                  <a:latin typeface="Arial" pitchFamily="34" charset="0"/>
                  <a:ea typeface="MS PGothic" pitchFamily="34" charset="-128"/>
                  <a:cs typeface="Arial" pitchFamily="34" charset="0"/>
                </a:rPr>
                <a:t>CCNA Security</a:t>
              </a:r>
            </a:p>
          </p:txBody>
        </p:sp>
        <p:sp>
          <p:nvSpPr>
            <p:cNvPr id="3099" name="Oval 44"/>
            <p:cNvSpPr>
              <a:spLocks noChangeAspect="1" noChangeArrowheads="1"/>
            </p:cNvSpPr>
            <p:nvPr/>
          </p:nvSpPr>
          <p:spPr bwMode="auto">
            <a:xfrm>
              <a:off x="6401242" y="3554669"/>
              <a:ext cx="795337" cy="550862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alpha val="35001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73025" tIns="36511" rIns="73025" bIns="36511" anchor="ctr"/>
            <a:lstStyle/>
            <a:p>
              <a:pPr algn="l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MS PGothic" pitchFamily="34" charset="-128"/>
                <a:cs typeface="+mn-cs"/>
              </a:endParaRPr>
            </a:p>
          </p:txBody>
        </p:sp>
      </p:grpSp>
      <p:grpSp>
        <p:nvGrpSpPr>
          <p:cNvPr id="9" name="Group 24"/>
          <p:cNvGrpSpPr/>
          <p:nvPr/>
        </p:nvGrpSpPr>
        <p:grpSpPr>
          <a:xfrm>
            <a:off x="2417343" y="4626129"/>
            <a:ext cx="1510906" cy="1097280"/>
            <a:chOff x="1813479" y="4626129"/>
            <a:chExt cx="1133475" cy="1097280"/>
          </a:xfrm>
        </p:grpSpPr>
        <p:sp>
          <p:nvSpPr>
            <p:cNvPr id="3092" name="Oval 25"/>
            <p:cNvSpPr>
              <a:spLocks noChangeArrowheads="1"/>
            </p:cNvSpPr>
            <p:nvPr/>
          </p:nvSpPr>
          <p:spPr bwMode="auto">
            <a:xfrm>
              <a:off x="1825740" y="4626129"/>
              <a:ext cx="1097280" cy="1097280"/>
            </a:xfrm>
            <a:prstGeom prst="ellipse">
              <a:avLst/>
            </a:prstGeom>
            <a:gradFill>
              <a:gsLst>
                <a:gs pos="0">
                  <a:srgbClr val="652D89"/>
                </a:gs>
                <a:gs pos="100000">
                  <a:srgbClr val="C2188D"/>
                </a:gs>
              </a:gsLst>
              <a:lin ang="5400000" scaled="0"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+mn-ea"/>
                <a:cs typeface="+mn-cs"/>
              </a:endParaRPr>
            </a:p>
          </p:txBody>
        </p:sp>
        <p:sp>
          <p:nvSpPr>
            <p:cNvPr id="83" name="Oval 25"/>
            <p:cNvSpPr>
              <a:spLocks noChangeArrowheads="1"/>
            </p:cNvSpPr>
            <p:nvPr/>
          </p:nvSpPr>
          <p:spPr bwMode="auto">
            <a:xfrm>
              <a:off x="1825740" y="4626129"/>
              <a:ext cx="1097280" cy="1097280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34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+mn-ea"/>
                <a:cs typeface="+mn-cs"/>
              </a:endParaRPr>
            </a:p>
          </p:txBody>
        </p:sp>
        <p:sp>
          <p:nvSpPr>
            <p:cNvPr id="3094" name="Text Box 27"/>
            <p:cNvSpPr txBox="1">
              <a:spLocks noChangeArrowheads="1"/>
            </p:cNvSpPr>
            <p:nvPr/>
          </p:nvSpPr>
          <p:spPr bwMode="auto">
            <a:xfrm>
              <a:off x="1813479" y="4931836"/>
              <a:ext cx="1133475" cy="466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2124" tIns="41061" rIns="82124" bIns="41061"/>
            <a:lstStyle>
              <a:lvl1pPr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i="0" kern="1200" dirty="0">
                  <a:solidFill>
                    <a:schemeClr val="bg2"/>
                  </a:solidFill>
                  <a:latin typeface="Arial" pitchFamily="34" charset="0"/>
                  <a:ea typeface="MS PGothic" pitchFamily="34" charset="-128"/>
                  <a:cs typeface="Arial" pitchFamily="34" charset="0"/>
                </a:rPr>
                <a:t>IT </a:t>
              </a:r>
              <a:r>
                <a:rPr lang="en-US" i="0" kern="1200" spc="-100" dirty="0">
                  <a:solidFill>
                    <a:schemeClr val="bg2"/>
                  </a:solidFill>
                  <a:latin typeface="Arial" pitchFamily="34" charset="0"/>
                  <a:ea typeface="MS PGothic" pitchFamily="34" charset="-128"/>
                  <a:cs typeface="Arial" pitchFamily="34" charset="0"/>
                </a:rPr>
                <a:t>Essentials</a:t>
              </a:r>
            </a:p>
          </p:txBody>
        </p:sp>
        <p:sp>
          <p:nvSpPr>
            <p:cNvPr id="3093" name="Oval 26"/>
            <p:cNvSpPr>
              <a:spLocks noChangeAspect="1" noChangeArrowheads="1"/>
            </p:cNvSpPr>
            <p:nvPr/>
          </p:nvSpPr>
          <p:spPr bwMode="auto">
            <a:xfrm>
              <a:off x="1978254" y="4664864"/>
              <a:ext cx="793750" cy="586697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alpha val="35001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lIns="73025" tIns="36511" rIns="73025" bIns="36511" anchor="ctr"/>
            <a:lstStyle/>
            <a:p>
              <a:pPr algn="l" rtl="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kern="1200">
                <a:solidFill>
                  <a:schemeClr val="bg2"/>
                </a:solidFill>
                <a:latin typeface="CiscoSans ExtraLight"/>
                <a:ea typeface="MS PGothic" pitchFamily="34" charset="-128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009580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60" grpId="0" animBg="1"/>
      <p:bldP spid="69" grpId="0"/>
      <p:bldP spid="103" grpId="0"/>
      <p:bldP spid="104" grpId="0"/>
      <p:bldP spid="55" grpId="0" animBg="1"/>
      <p:bldP spid="10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entagon 72"/>
          <p:cNvSpPr/>
          <p:nvPr/>
        </p:nvSpPr>
        <p:spPr>
          <a:xfrm>
            <a:off x="1" y="6002338"/>
            <a:ext cx="11801577" cy="417512"/>
          </a:xfrm>
          <a:prstGeom prst="homePlate">
            <a:avLst>
              <a:gd name="adj" fmla="val 43726"/>
            </a:avLst>
          </a:prstGeom>
          <a:gradFill flip="none" rotWithShape="1">
            <a:gsLst>
              <a:gs pos="0">
                <a:schemeClr val="tx1">
                  <a:lumMod val="60000"/>
                  <a:lumOff val="40000"/>
                </a:schemeClr>
              </a:gs>
              <a:gs pos="100000">
                <a:schemeClr val="tx1">
                  <a:lumMod val="60000"/>
                  <a:lumOff val="40000"/>
                  <a:alpha val="5100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/>
          <a:lstStyle/>
          <a:p>
            <a:pPr>
              <a:defRPr/>
            </a:pPr>
            <a:endParaRPr lang="en-US" dirty="0">
              <a:latin typeface="CiscoSans ExtraLight"/>
              <a:ea typeface="MS PGothic" pitchFamily="34" charset="-128"/>
            </a:endParaRPr>
          </a:p>
        </p:txBody>
      </p:sp>
      <p:sp>
        <p:nvSpPr>
          <p:cNvPr id="209923" name="Rectangle 10"/>
          <p:cNvSpPr>
            <a:spLocks noChangeArrowheads="1"/>
          </p:cNvSpPr>
          <p:nvPr/>
        </p:nvSpPr>
        <p:spPr bwMode="auto">
          <a:xfrm flipV="1">
            <a:off x="1311993" y="1365253"/>
            <a:ext cx="9547913" cy="639763"/>
          </a:xfrm>
          <a:prstGeom prst="roundRect">
            <a:avLst>
              <a:gd name="adj" fmla="val 18347"/>
            </a:avLst>
          </a:prstGeom>
          <a:gradFill rotWithShape="1">
            <a:gsLst>
              <a:gs pos="0">
                <a:schemeClr val="bg1">
                  <a:alpha val="0"/>
                </a:schemeClr>
              </a:gs>
              <a:gs pos="100000">
                <a:schemeClr val="folHlink">
                  <a:alpha val="35001"/>
                </a:schemeClr>
              </a:gs>
            </a:gsLst>
            <a:lin ang="5400000" scaled="1"/>
          </a:gradFill>
          <a:ln w="9525" algn="ctr">
            <a:noFill/>
            <a:round/>
            <a:headEnd/>
            <a:tailEnd/>
          </a:ln>
        </p:spPr>
        <p:txBody>
          <a:bodyPr wrap="none" lIns="73025" tIns="36511" rIns="73025" bIns="36511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2" name="Text Box 56"/>
          <p:cNvSpPr txBox="1">
            <a:spLocks noChangeArrowheads="1"/>
          </p:cNvSpPr>
          <p:nvPr/>
        </p:nvSpPr>
        <p:spPr bwMode="auto">
          <a:xfrm>
            <a:off x="3247173" y="1447802"/>
            <a:ext cx="5677552" cy="365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>
            <a:spAutoFit/>
          </a:bodyPr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lnSpc>
                <a:spcPct val="90000"/>
              </a:lnSpc>
              <a:defRPr/>
            </a:pPr>
            <a:r>
              <a:rPr lang="en-US" sz="2000" i="0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Courses Align with Globally Recognized Certifications</a:t>
            </a:r>
          </a:p>
        </p:txBody>
      </p:sp>
      <p:sp>
        <p:nvSpPr>
          <p:cNvPr id="3129" name="Rectangle 10"/>
          <p:cNvSpPr>
            <a:spLocks noChangeArrowheads="1"/>
          </p:cNvSpPr>
          <p:nvPr/>
        </p:nvSpPr>
        <p:spPr bwMode="auto">
          <a:xfrm flipV="1">
            <a:off x="-1639237" y="1884363"/>
            <a:ext cx="12188825" cy="4125912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40000"/>
                  <a:lumOff val="60000"/>
                  <a:alpha val="43000"/>
                </a:schemeClr>
              </a:gs>
              <a:gs pos="100000">
                <a:srgbClr val="C2188D">
                  <a:alpha val="0"/>
                </a:srgbClr>
              </a:gs>
            </a:gsLst>
            <a:lin ang="16200000" scaled="1"/>
            <a:tileRect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latin typeface="+mj-lt"/>
            </a:endParaRPr>
          </a:p>
        </p:txBody>
      </p:sp>
      <p:sp>
        <p:nvSpPr>
          <p:cNvPr id="3131" name="Rectangle 56"/>
          <p:cNvSpPr>
            <a:spLocks noChangeArrowheads="1"/>
          </p:cNvSpPr>
          <p:nvPr/>
        </p:nvSpPr>
        <p:spPr bwMode="auto">
          <a:xfrm>
            <a:off x="-1639237" y="2049463"/>
            <a:ext cx="12188825" cy="1058862"/>
          </a:xfrm>
          <a:prstGeom prst="homePlate">
            <a:avLst/>
          </a:prstGeom>
          <a:gradFill>
            <a:gsLst>
              <a:gs pos="49000">
                <a:schemeClr val="accent1"/>
              </a:gs>
              <a:gs pos="100000">
                <a:schemeClr val="tx1">
                  <a:lumMod val="60000"/>
                  <a:lumOff val="40000"/>
                </a:schemeClr>
              </a:gs>
            </a:gsLst>
            <a:lin ang="10800000" scaled="0"/>
          </a:gradFill>
          <a:ln>
            <a:noFill/>
          </a:ln>
          <a:extLst/>
        </p:spPr>
        <p:txBody>
          <a:bodyPr lIns="82124" tIns="41061" rIns="82124" bIns="41061" anchor="ctr"/>
          <a:lstStyle/>
          <a:p>
            <a:pPr>
              <a:defRPr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1" name="Title 6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Calibri" pitchFamily="34" charset="0"/>
                <a:cs typeface="Calibri" pitchFamily="34" charset="0"/>
              </a:rPr>
              <a:t>Alignment to Industry Certifications</a:t>
            </a:r>
            <a:endParaRPr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09928" name="Text Box 63"/>
          <p:cNvSpPr txBox="1">
            <a:spLocks noChangeArrowheads="1"/>
          </p:cNvSpPr>
          <p:nvPr/>
        </p:nvSpPr>
        <p:spPr bwMode="auto">
          <a:xfrm>
            <a:off x="1147244" y="2427288"/>
            <a:ext cx="1851602" cy="3032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14388"/>
            <a:r>
              <a:rPr lang="en-US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CompTIA </a:t>
            </a:r>
            <a:br>
              <a:rPr lang="en-US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</a:br>
            <a:r>
              <a:rPr lang="en-US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A+</a:t>
            </a:r>
          </a:p>
        </p:txBody>
      </p:sp>
      <p:sp>
        <p:nvSpPr>
          <p:cNvPr id="209929" name="Text Box 63"/>
          <p:cNvSpPr txBox="1">
            <a:spLocks noChangeArrowheads="1"/>
          </p:cNvSpPr>
          <p:nvPr/>
        </p:nvSpPr>
        <p:spPr bwMode="auto">
          <a:xfrm>
            <a:off x="3058097" y="2330453"/>
            <a:ext cx="2594358" cy="498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14388">
              <a:spcBef>
                <a:spcPct val="50000"/>
              </a:spcBef>
            </a:pPr>
            <a:r>
              <a:rPr lang="en-US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CCNA</a:t>
            </a:r>
            <a:br>
              <a:rPr lang="en-US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</a:br>
            <a:endParaRPr lang="en-US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09931" name="Text Box 63"/>
          <p:cNvSpPr txBox="1">
            <a:spLocks noChangeArrowheads="1"/>
          </p:cNvSpPr>
          <p:nvPr/>
        </p:nvSpPr>
        <p:spPr bwMode="auto">
          <a:xfrm>
            <a:off x="6050727" y="2330453"/>
            <a:ext cx="1282366" cy="498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14388">
              <a:spcBef>
                <a:spcPct val="50000"/>
              </a:spcBef>
            </a:pPr>
            <a:r>
              <a:rPr lang="en-US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CCNA</a:t>
            </a:r>
            <a:br>
              <a:rPr lang="en-US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</a:br>
            <a:r>
              <a:rPr lang="en-US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Security</a:t>
            </a:r>
          </a:p>
        </p:txBody>
      </p:sp>
      <p:sp>
        <p:nvSpPr>
          <p:cNvPr id="209932" name="Text Box 63"/>
          <p:cNvSpPr txBox="1">
            <a:spLocks noChangeArrowheads="1"/>
          </p:cNvSpPr>
          <p:nvPr/>
        </p:nvSpPr>
        <p:spPr bwMode="auto">
          <a:xfrm>
            <a:off x="8171076" y="2330453"/>
            <a:ext cx="1282366" cy="498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14388">
              <a:spcBef>
                <a:spcPct val="50000"/>
              </a:spcBef>
            </a:pPr>
            <a:r>
              <a:rPr lang="en-US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CCNP</a:t>
            </a:r>
          </a:p>
        </p:txBody>
      </p:sp>
      <p:sp>
        <p:nvSpPr>
          <p:cNvPr id="74" name="Rectangle 56"/>
          <p:cNvSpPr>
            <a:spLocks noChangeArrowheads="1"/>
          </p:cNvSpPr>
          <p:nvPr/>
        </p:nvSpPr>
        <p:spPr bwMode="auto">
          <a:xfrm rot="16200000">
            <a:off x="8073539" y="3322274"/>
            <a:ext cx="1492250" cy="1267552"/>
          </a:xfrm>
          <a:prstGeom prst="homePlate">
            <a:avLst>
              <a:gd name="adj" fmla="val 40638"/>
            </a:avLst>
          </a:prstGeom>
          <a:gradFill flip="none" rotWithShape="1">
            <a:gsLst>
              <a:gs pos="0">
                <a:schemeClr val="accent3">
                  <a:lumMod val="25000"/>
                  <a:alpha val="75000"/>
                </a:schemeClr>
              </a:gs>
              <a:gs pos="100000">
                <a:srgbClr val="3D4B60">
                  <a:alpha val="0"/>
                </a:srgbClr>
              </a:gs>
            </a:gsLst>
            <a:lin ang="10800000" scaled="1"/>
            <a:tileRect/>
          </a:gradFill>
          <a:ln>
            <a:noFill/>
          </a:ln>
          <a:extLst/>
        </p:spPr>
        <p:txBody>
          <a:bodyPr rot="10800000" wrap="none" lIns="82124" tIns="41061" rIns="82124" bIns="41061" anchor="ctr"/>
          <a:lstStyle/>
          <a:p>
            <a:pPr>
              <a:defRPr/>
            </a:pP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09934" name="Group 85"/>
          <p:cNvGrpSpPr>
            <a:grpSpLocks/>
          </p:cNvGrpSpPr>
          <p:nvPr/>
        </p:nvGrpSpPr>
        <p:grpSpPr bwMode="auto">
          <a:xfrm>
            <a:off x="891637" y="2279653"/>
            <a:ext cx="6881607" cy="595313"/>
            <a:chOff x="1899136" y="2133162"/>
            <a:chExt cx="5162840" cy="868680"/>
          </a:xfrm>
        </p:grpSpPr>
        <p:cxnSp>
          <p:nvCxnSpPr>
            <p:cNvPr id="78" name="Straight Connector 77"/>
            <p:cNvCxnSpPr/>
            <p:nvPr/>
          </p:nvCxnSpPr>
          <p:spPr>
            <a:xfrm rot="5400000">
              <a:off x="6627635" y="2567503"/>
              <a:ext cx="86868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>
              <a:off x="4995594" y="2567503"/>
              <a:ext cx="86868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3379428" y="2567503"/>
              <a:ext cx="86868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5400000">
              <a:off x="1464795" y="2567503"/>
              <a:ext cx="868680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Rectangle 56"/>
          <p:cNvSpPr>
            <a:spLocks noChangeArrowheads="1"/>
          </p:cNvSpPr>
          <p:nvPr/>
        </p:nvSpPr>
        <p:spPr bwMode="auto">
          <a:xfrm rot="16200000">
            <a:off x="5938222" y="3323278"/>
            <a:ext cx="1491173" cy="1265753"/>
          </a:xfrm>
          <a:prstGeom prst="homePlate">
            <a:avLst>
              <a:gd name="adj" fmla="val 40638"/>
            </a:avLst>
          </a:prstGeom>
          <a:gradFill flip="none" rotWithShape="1">
            <a:gsLst>
              <a:gs pos="0">
                <a:srgbClr val="D03434">
                  <a:alpha val="61961"/>
                </a:srgbClr>
              </a:gs>
              <a:gs pos="67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xtLst/>
        </p:spPr>
        <p:txBody>
          <a:bodyPr rot="10800000" wrap="none" lIns="82124" tIns="41061" rIns="82124" bIns="41061" anchor="ctr"/>
          <a:lstStyle/>
          <a:p>
            <a:pPr>
              <a:defRPr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09939" name="Rectangle 56"/>
          <p:cNvSpPr>
            <a:spLocks noChangeArrowheads="1"/>
          </p:cNvSpPr>
          <p:nvPr/>
        </p:nvSpPr>
        <p:spPr bwMode="auto">
          <a:xfrm rot="-5400000">
            <a:off x="3609151" y="3323333"/>
            <a:ext cx="1492250" cy="1265437"/>
          </a:xfrm>
          <a:prstGeom prst="homePlate">
            <a:avLst>
              <a:gd name="adj" fmla="val 39341"/>
            </a:avLst>
          </a:prstGeom>
          <a:gradFill rotWithShape="1">
            <a:gsLst>
              <a:gs pos="0">
                <a:schemeClr val="accent1">
                  <a:alpha val="75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 w="9525">
            <a:noFill/>
            <a:miter lim="800000"/>
            <a:headEnd/>
            <a:tailEnd/>
          </a:ln>
        </p:spPr>
        <p:txBody>
          <a:bodyPr rot="10800000" wrap="none" lIns="82124" tIns="41061" rIns="82124" bIns="41061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5" name="Rectangle 56"/>
          <p:cNvSpPr>
            <a:spLocks noChangeArrowheads="1"/>
          </p:cNvSpPr>
          <p:nvPr/>
        </p:nvSpPr>
        <p:spPr bwMode="auto">
          <a:xfrm rot="16200000">
            <a:off x="1209476" y="3323333"/>
            <a:ext cx="1492250" cy="1265437"/>
          </a:xfrm>
          <a:prstGeom prst="homePlate">
            <a:avLst>
              <a:gd name="adj" fmla="val 35288"/>
            </a:avLst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  <a:extLst/>
        </p:spPr>
        <p:txBody>
          <a:bodyPr rot="10800000" wrap="none" lIns="82124" tIns="41061" rIns="82124" bIns="41061" anchor="ctr"/>
          <a:lstStyle/>
          <a:p>
            <a:pPr>
              <a:defRPr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6" name="Oval 31"/>
          <p:cNvSpPr>
            <a:spLocks noChangeAspect="1" noChangeArrowheads="1"/>
          </p:cNvSpPr>
          <p:nvPr/>
        </p:nvSpPr>
        <p:spPr bwMode="auto">
          <a:xfrm>
            <a:off x="3417837" y="4110038"/>
            <a:ext cx="1874878" cy="1420812"/>
          </a:xfrm>
          <a:prstGeom prst="ellipse">
            <a:avLst/>
          </a:prstGeom>
          <a:gradFill flip="none" rotWithShape="1">
            <a:gsLst>
              <a:gs pos="100000">
                <a:schemeClr val="accent1">
                  <a:lumMod val="5000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17500" dir="5400000" sx="90000" sy="-19000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latin typeface="+mj-lt"/>
            </a:endParaRPr>
          </a:p>
        </p:txBody>
      </p:sp>
      <p:sp>
        <p:nvSpPr>
          <p:cNvPr id="97" name="Oval 25"/>
          <p:cNvSpPr>
            <a:spLocks noChangeArrowheads="1"/>
          </p:cNvSpPr>
          <p:nvPr/>
        </p:nvSpPr>
        <p:spPr bwMode="auto">
          <a:xfrm>
            <a:off x="3415722" y="4110038"/>
            <a:ext cx="1876995" cy="1420812"/>
          </a:xfrm>
          <a:prstGeom prst="ellipse">
            <a:avLst/>
          </a:prstGeom>
          <a:gradFill flip="none" rotWithShape="1">
            <a:gsLst>
              <a:gs pos="15000">
                <a:srgbClr val="000000">
                  <a:alpha val="0"/>
                </a:srgbClr>
              </a:gs>
              <a:gs pos="100000">
                <a:srgbClr val="000000">
                  <a:alpha val="3400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outerShdw blurRad="317500" dir="5400000" sx="90000" sy="-19000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latin typeface="+mj-lt"/>
            </a:endParaRPr>
          </a:p>
        </p:txBody>
      </p:sp>
      <p:sp>
        <p:nvSpPr>
          <p:cNvPr id="209944" name="Oval 32"/>
          <p:cNvSpPr>
            <a:spLocks noChangeAspect="1" noChangeArrowheads="1"/>
          </p:cNvSpPr>
          <p:nvPr/>
        </p:nvSpPr>
        <p:spPr bwMode="auto">
          <a:xfrm>
            <a:off x="3716208" y="4151313"/>
            <a:ext cx="1278134" cy="666750"/>
          </a:xfrm>
          <a:prstGeom prst="ellipse">
            <a:avLst/>
          </a:prstGeom>
          <a:gradFill rotWithShape="1">
            <a:gsLst>
              <a:gs pos="0">
                <a:srgbClr val="FFFFFF">
                  <a:alpha val="37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 w="9525">
            <a:noFill/>
            <a:round/>
            <a:headEnd/>
            <a:tailEnd/>
          </a:ln>
        </p:spPr>
        <p:txBody>
          <a:bodyPr wrap="none" lIns="73025" tIns="36511" rIns="73025" bIns="36511" anchor="ctr"/>
          <a:lstStyle/>
          <a:p>
            <a:pPr algn="ctr">
              <a:lnSpc>
                <a:spcPct val="90000"/>
              </a:lnSpc>
            </a:pPr>
            <a:endParaRPr lang="en-US" sz="1400">
              <a:solidFill>
                <a:srgbClr val="000000"/>
              </a:solidFill>
            </a:endParaRPr>
          </a:p>
        </p:txBody>
      </p:sp>
      <p:sp>
        <p:nvSpPr>
          <p:cNvPr id="209945" name="Text Box 33"/>
          <p:cNvSpPr txBox="1">
            <a:spLocks noChangeArrowheads="1"/>
          </p:cNvSpPr>
          <p:nvPr/>
        </p:nvSpPr>
        <p:spPr bwMode="auto">
          <a:xfrm>
            <a:off x="3443232" y="4602163"/>
            <a:ext cx="1821975" cy="47466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82124" tIns="41061" rIns="82124" bIns="41061"/>
          <a:lstStyle/>
          <a:p>
            <a:pPr algn="ctr" defTabSz="814388">
              <a:lnSpc>
                <a:spcPct val="90000"/>
              </a:lnSpc>
            </a:pPr>
            <a:r>
              <a:rPr lang="en-US" sz="2000" b="1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CCNA </a:t>
            </a:r>
            <a:r>
              <a:rPr lang="id-ID" sz="2000" b="1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R &amp; S</a:t>
            </a:r>
            <a:endParaRPr lang="en-US" sz="2000" b="1" dirty="0">
              <a:solidFill>
                <a:srgbClr val="FFFFFF"/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209950" name="Group 99"/>
          <p:cNvGrpSpPr>
            <a:grpSpLocks/>
          </p:cNvGrpSpPr>
          <p:nvPr/>
        </p:nvGrpSpPr>
        <p:grpSpPr bwMode="auto">
          <a:xfrm>
            <a:off x="7919259" y="4119563"/>
            <a:ext cx="1847368" cy="1401762"/>
            <a:chOff x="7578947" y="2691493"/>
            <a:chExt cx="1385887" cy="1400928"/>
          </a:xfrm>
        </p:grpSpPr>
        <p:sp>
          <p:nvSpPr>
            <p:cNvPr id="101" name="Oval 37"/>
            <p:cNvSpPr>
              <a:spLocks noChangeAspect="1" noChangeArrowheads="1"/>
            </p:cNvSpPr>
            <p:nvPr/>
          </p:nvSpPr>
          <p:spPr bwMode="auto">
            <a:xfrm>
              <a:off x="7578947" y="2694666"/>
              <a:ext cx="1385887" cy="1397755"/>
            </a:xfrm>
            <a:prstGeom prst="ellipse">
              <a:avLst/>
            </a:prstGeom>
            <a:gradFill>
              <a:gsLst>
                <a:gs pos="0">
                  <a:schemeClr val="tx1">
                    <a:lumMod val="60000"/>
                    <a:lumOff val="40000"/>
                  </a:schemeClr>
                </a:gs>
                <a:gs pos="50000">
                  <a:srgbClr val="007FB8"/>
                </a:gs>
                <a:gs pos="100000">
                  <a:srgbClr val="02209E"/>
                </a:gs>
              </a:gsLst>
              <a:lin ang="5400000" scaled="0"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+mj-lt"/>
              </a:endParaRPr>
            </a:p>
          </p:txBody>
        </p:sp>
        <p:sp>
          <p:nvSpPr>
            <p:cNvPr id="102" name="Oval 25"/>
            <p:cNvSpPr>
              <a:spLocks noChangeArrowheads="1"/>
            </p:cNvSpPr>
            <p:nvPr/>
          </p:nvSpPr>
          <p:spPr bwMode="auto">
            <a:xfrm>
              <a:off x="7578947" y="2691493"/>
              <a:ext cx="1385887" cy="1400928"/>
            </a:xfrm>
            <a:prstGeom prst="ellipse">
              <a:avLst/>
            </a:prstGeom>
            <a:gradFill flip="none" rotWithShape="1">
              <a:gsLst>
                <a:gs pos="15000">
                  <a:srgbClr val="000000">
                    <a:alpha val="0"/>
                  </a:srgbClr>
                </a:gs>
                <a:gs pos="100000">
                  <a:srgbClr val="000000">
                    <a:alpha val="34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>
                <a:latin typeface="+mj-lt"/>
              </a:endParaRPr>
            </a:p>
          </p:txBody>
        </p:sp>
        <p:sp>
          <p:nvSpPr>
            <p:cNvPr id="209964" name="Oval 38"/>
            <p:cNvSpPr>
              <a:spLocks noChangeAspect="1" noChangeArrowheads="1"/>
            </p:cNvSpPr>
            <p:nvPr/>
          </p:nvSpPr>
          <p:spPr bwMode="auto">
            <a:xfrm>
              <a:off x="7799609" y="2739871"/>
              <a:ext cx="944562" cy="657225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alpha val="35001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</p:spPr>
          <p:txBody>
            <a:bodyPr wrap="none" lIns="73025" tIns="36511" rIns="73025" bIns="36511" anchor="ctr"/>
            <a:lstStyle/>
            <a:p>
              <a:pPr algn="ctr">
                <a:lnSpc>
                  <a:spcPct val="90000"/>
                </a:lnSpc>
              </a:pPr>
              <a:endParaRPr lang="en-US" sz="1400">
                <a:solidFill>
                  <a:srgbClr val="000000"/>
                </a:solidFill>
              </a:endParaRPr>
            </a:p>
          </p:txBody>
        </p:sp>
        <p:sp>
          <p:nvSpPr>
            <p:cNvPr id="209965" name="Text Box 39"/>
            <p:cNvSpPr txBox="1">
              <a:spLocks noChangeArrowheads="1"/>
            </p:cNvSpPr>
            <p:nvPr/>
          </p:nvSpPr>
          <p:spPr bwMode="auto">
            <a:xfrm>
              <a:off x="7615459" y="3292321"/>
              <a:ext cx="1347787" cy="27463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lIns="82124" tIns="41061" rIns="82124" bIns="41061"/>
            <a:lstStyle/>
            <a:p>
              <a:pPr algn="ctr" defTabSz="814388">
                <a:lnSpc>
                  <a:spcPct val="90000"/>
                </a:lnSpc>
              </a:pPr>
              <a:r>
                <a:rPr lang="en-US" sz="2000" b="1" dirty="0">
                  <a:solidFill>
                    <a:srgbClr val="FFFFFF"/>
                  </a:solidFill>
                  <a:latin typeface="Calibri" pitchFamily="34" charset="0"/>
                  <a:cs typeface="Calibri" pitchFamily="34" charset="0"/>
                </a:rPr>
                <a:t>CCNP</a:t>
              </a:r>
            </a:p>
          </p:txBody>
        </p:sp>
      </p:grpSp>
      <p:grpSp>
        <p:nvGrpSpPr>
          <p:cNvPr id="209951" name="Group 104"/>
          <p:cNvGrpSpPr>
            <a:grpSpLocks/>
          </p:cNvGrpSpPr>
          <p:nvPr/>
        </p:nvGrpSpPr>
        <p:grpSpPr bwMode="auto">
          <a:xfrm>
            <a:off x="5955502" y="4267200"/>
            <a:ext cx="1470700" cy="1104900"/>
            <a:chOff x="6244079" y="3507501"/>
            <a:chExt cx="1102872" cy="1104729"/>
          </a:xfrm>
        </p:grpSpPr>
        <p:sp>
          <p:nvSpPr>
            <p:cNvPr id="106" name="Oval 43"/>
            <p:cNvSpPr>
              <a:spLocks noChangeAspect="1" noChangeArrowheads="1"/>
            </p:cNvSpPr>
            <p:nvPr/>
          </p:nvSpPr>
          <p:spPr bwMode="auto">
            <a:xfrm>
              <a:off x="6252013" y="3515438"/>
              <a:ext cx="1091764" cy="1096792"/>
            </a:xfrm>
            <a:prstGeom prst="ellipse">
              <a:avLst/>
            </a:prstGeom>
            <a:gradFill>
              <a:gsLst>
                <a:gs pos="0">
                  <a:srgbClr val="EB3A23"/>
                </a:gs>
                <a:gs pos="100000">
                  <a:srgbClr val="F68B1F"/>
                </a:gs>
              </a:gsLst>
              <a:lin ang="5400000" scaled="0"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atin typeface="+mj-lt"/>
              </a:endParaRPr>
            </a:p>
          </p:txBody>
        </p:sp>
        <p:sp>
          <p:nvSpPr>
            <p:cNvPr id="107" name="Oval 25"/>
            <p:cNvSpPr>
              <a:spLocks noChangeArrowheads="1"/>
            </p:cNvSpPr>
            <p:nvPr/>
          </p:nvSpPr>
          <p:spPr bwMode="auto">
            <a:xfrm>
              <a:off x="6252013" y="3507501"/>
              <a:ext cx="1094938" cy="1104729"/>
            </a:xfrm>
            <a:prstGeom prst="ellipse">
              <a:avLst/>
            </a:prstGeom>
            <a:gradFill flip="none" rotWithShape="1">
              <a:gsLst>
                <a:gs pos="15000">
                  <a:srgbClr val="000000">
                    <a:alpha val="0"/>
                  </a:srgbClr>
                </a:gs>
                <a:gs pos="100000">
                  <a:srgbClr val="000000">
                    <a:alpha val="34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atin typeface="+mj-lt"/>
              </a:endParaRPr>
            </a:p>
          </p:txBody>
        </p:sp>
        <p:sp>
          <p:nvSpPr>
            <p:cNvPr id="209960" name="Text Box 45"/>
            <p:cNvSpPr txBox="1">
              <a:spLocks noChangeArrowheads="1"/>
            </p:cNvSpPr>
            <p:nvPr/>
          </p:nvSpPr>
          <p:spPr bwMode="auto">
            <a:xfrm>
              <a:off x="6244079" y="3830228"/>
              <a:ext cx="1102872" cy="46672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lIns="82124" tIns="41061" rIns="82124" bIns="41061" anchor="ctr"/>
            <a:lstStyle/>
            <a:p>
              <a:pPr algn="ctr" defTabSz="814388">
                <a:lnSpc>
                  <a:spcPct val="90000"/>
                </a:lnSpc>
              </a:pPr>
              <a:r>
                <a:rPr lang="en-US" sz="2000" b="1">
                  <a:solidFill>
                    <a:srgbClr val="FFFFFF"/>
                  </a:solidFill>
                  <a:latin typeface="Calibri" pitchFamily="34" charset="0"/>
                  <a:cs typeface="Calibri" pitchFamily="34" charset="0"/>
                </a:rPr>
                <a:t>CCNA Security</a:t>
              </a:r>
            </a:p>
          </p:txBody>
        </p:sp>
        <p:sp>
          <p:nvSpPr>
            <p:cNvPr id="209961" name="Oval 44"/>
            <p:cNvSpPr>
              <a:spLocks noChangeAspect="1" noChangeArrowheads="1"/>
            </p:cNvSpPr>
            <p:nvPr/>
          </p:nvSpPr>
          <p:spPr bwMode="auto">
            <a:xfrm>
              <a:off x="6401242" y="3554669"/>
              <a:ext cx="795337" cy="550862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alpha val="35001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</p:spPr>
          <p:txBody>
            <a:bodyPr wrap="none" lIns="73025" tIns="36511" rIns="73025" bIns="36511" anchor="ctr"/>
            <a:lstStyle/>
            <a:p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209952" name="Group 109"/>
          <p:cNvGrpSpPr>
            <a:grpSpLocks/>
          </p:cNvGrpSpPr>
          <p:nvPr/>
        </p:nvGrpSpPr>
        <p:grpSpPr bwMode="auto">
          <a:xfrm>
            <a:off x="1185336" y="4271963"/>
            <a:ext cx="1510906" cy="1096962"/>
            <a:chOff x="1813479" y="4626129"/>
            <a:chExt cx="1133475" cy="1097280"/>
          </a:xfrm>
        </p:grpSpPr>
        <p:sp>
          <p:nvSpPr>
            <p:cNvPr id="111" name="Oval 25"/>
            <p:cNvSpPr>
              <a:spLocks noChangeArrowheads="1"/>
            </p:cNvSpPr>
            <p:nvPr/>
          </p:nvSpPr>
          <p:spPr bwMode="auto">
            <a:xfrm>
              <a:off x="1826179" y="4626129"/>
              <a:ext cx="1096963" cy="1097280"/>
            </a:xfrm>
            <a:prstGeom prst="ellipse">
              <a:avLst/>
            </a:prstGeom>
            <a:gradFill>
              <a:gsLst>
                <a:gs pos="0">
                  <a:srgbClr val="652D89"/>
                </a:gs>
                <a:gs pos="100000">
                  <a:srgbClr val="C2188D"/>
                </a:gs>
              </a:gsLst>
              <a:lin ang="5400000" scaled="0"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atin typeface="+mj-lt"/>
              </a:endParaRPr>
            </a:p>
          </p:txBody>
        </p:sp>
        <p:sp>
          <p:nvSpPr>
            <p:cNvPr id="112" name="Oval 25"/>
            <p:cNvSpPr>
              <a:spLocks noChangeArrowheads="1"/>
            </p:cNvSpPr>
            <p:nvPr/>
          </p:nvSpPr>
          <p:spPr bwMode="auto">
            <a:xfrm>
              <a:off x="1826179" y="4626129"/>
              <a:ext cx="1096963" cy="1097280"/>
            </a:xfrm>
            <a:prstGeom prst="ellipse">
              <a:avLst/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34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317500" dir="5400000" sx="90000" sy="-19000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atin typeface="+mj-lt"/>
              </a:endParaRPr>
            </a:p>
          </p:txBody>
        </p:sp>
        <p:sp>
          <p:nvSpPr>
            <p:cNvPr id="113" name="Text Box 27"/>
            <p:cNvSpPr txBox="1">
              <a:spLocks noChangeArrowheads="1"/>
            </p:cNvSpPr>
            <p:nvPr/>
          </p:nvSpPr>
          <p:spPr bwMode="auto">
            <a:xfrm>
              <a:off x="1813479" y="4932605"/>
              <a:ext cx="1133475" cy="4652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2124" tIns="41061" rIns="82124" bIns="41061"/>
            <a:lstStyle>
              <a:lvl1pPr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defTabSz="814388">
                <a:defRPr sz="2400" i="1"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defTabSz="814388" eaLnBrk="0" fontAlgn="base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 i="1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>
                <a:lnSpc>
                  <a:spcPct val="90000"/>
                </a:lnSpc>
                <a:defRPr/>
              </a:pPr>
              <a:r>
                <a:rPr lang="en-US" sz="2000" b="1" i="0" dirty="0">
                  <a:solidFill>
                    <a:srgbClr val="FFFFFF"/>
                  </a:solidFill>
                  <a:latin typeface="Calibri" pitchFamily="34" charset="0"/>
                  <a:cs typeface="Calibri" pitchFamily="34" charset="0"/>
                </a:rPr>
                <a:t>IT </a:t>
              </a:r>
              <a:r>
                <a:rPr lang="en-US" sz="2000" b="1" i="0" spc="-100" dirty="0">
                  <a:solidFill>
                    <a:srgbClr val="FFFFFF"/>
                  </a:solidFill>
                  <a:latin typeface="Calibri" pitchFamily="34" charset="0"/>
                  <a:cs typeface="Calibri" pitchFamily="34" charset="0"/>
                </a:rPr>
                <a:t>Essentials</a:t>
              </a:r>
            </a:p>
          </p:txBody>
        </p:sp>
        <p:sp>
          <p:nvSpPr>
            <p:cNvPr id="209957" name="Oval 26"/>
            <p:cNvSpPr>
              <a:spLocks noChangeAspect="1" noChangeArrowheads="1"/>
            </p:cNvSpPr>
            <p:nvPr/>
          </p:nvSpPr>
          <p:spPr bwMode="auto">
            <a:xfrm>
              <a:off x="1978254" y="4664864"/>
              <a:ext cx="793750" cy="766504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alpha val="35001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</p:spPr>
          <p:txBody>
            <a:bodyPr wrap="none" lIns="73025" tIns="36511" rIns="73025" bIns="36511" anchor="ctr"/>
            <a:lstStyle/>
            <a:p>
              <a:endParaRPr lang="en-US" sz="2400">
                <a:solidFill>
                  <a:srgbClr val="000000"/>
                </a:solidFill>
              </a:endParaRPr>
            </a:p>
          </p:txBody>
        </p:sp>
      </p:grpSp>
      <p:sp>
        <p:nvSpPr>
          <p:cNvPr id="116" name="Text Box 13"/>
          <p:cNvSpPr txBox="1">
            <a:spLocks noChangeArrowheads="1"/>
          </p:cNvSpPr>
          <p:nvPr/>
        </p:nvSpPr>
        <p:spPr bwMode="auto">
          <a:xfrm>
            <a:off x="1008024" y="6072191"/>
            <a:ext cx="7118612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" tIns="9144" rIns="9144" bIns="9144">
            <a:spAutoFit/>
          </a:bodyPr>
          <a:lstStyle>
            <a:lvl1pPr defTabSz="814388">
              <a:defRPr sz="2400" i="1">
                <a:solidFill>
                  <a:schemeClr val="tx1"/>
                </a:solidFill>
                <a:latin typeface="Arial" charset="0"/>
              </a:defRPr>
            </a:lvl1pPr>
            <a:lvl2pPr marL="742950" indent="-285750" defTabSz="814388">
              <a:defRPr sz="2400" i="1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14388">
              <a:defRPr sz="2400" i="1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143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defRPr/>
            </a:pPr>
            <a:r>
              <a:rPr lang="en-US" sz="1800" b="1" i="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Student Networking Knowledge and Skills</a:t>
            </a:r>
          </a:p>
        </p:txBody>
      </p:sp>
    </p:spTree>
    <p:extLst>
      <p:ext uri="{BB962C8B-B14F-4D97-AF65-F5344CB8AC3E}">
        <p14:creationId xmlns:p14="http://schemas.microsoft.com/office/powerpoint/2010/main" val="1976082207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2253" y="188595"/>
            <a:ext cx="11060936" cy="548640"/>
          </a:xfrm>
        </p:spPr>
        <p:txBody>
          <a:bodyPr/>
          <a:lstStyle/>
          <a:p>
            <a:r>
              <a:rPr lang="id-ID" dirty="0"/>
              <a:t>Jobs requirements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9" r="25631" b="27052"/>
          <a:stretch/>
        </p:blipFill>
        <p:spPr bwMode="auto">
          <a:xfrm>
            <a:off x="2" y="1988820"/>
            <a:ext cx="12333567" cy="4628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4" name="Oval 53"/>
          <p:cNvSpPr/>
          <p:nvPr/>
        </p:nvSpPr>
        <p:spPr>
          <a:xfrm>
            <a:off x="815130" y="4563827"/>
            <a:ext cx="3359545" cy="469910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1" t="10401" r="8043" b="9561"/>
          <a:stretch/>
        </p:blipFill>
        <p:spPr bwMode="auto">
          <a:xfrm>
            <a:off x="0" y="1066657"/>
            <a:ext cx="12625439" cy="58548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9" name="Oval 58"/>
          <p:cNvSpPr/>
          <p:nvPr/>
        </p:nvSpPr>
        <p:spPr>
          <a:xfrm>
            <a:off x="335195" y="4841203"/>
            <a:ext cx="3359545" cy="469910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3" t="12546" r="7833" b="13666"/>
          <a:stretch/>
        </p:blipFill>
        <p:spPr bwMode="auto">
          <a:xfrm>
            <a:off x="-90962" y="1076555"/>
            <a:ext cx="12807363" cy="53976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2" name="Oval 61"/>
          <p:cNvSpPr/>
          <p:nvPr/>
        </p:nvSpPr>
        <p:spPr>
          <a:xfrm>
            <a:off x="8494089" y="5336122"/>
            <a:ext cx="3359545" cy="469910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7" t="10774" r="6155" b="4898"/>
          <a:stretch/>
        </p:blipFill>
        <p:spPr bwMode="auto">
          <a:xfrm>
            <a:off x="-90960" y="1113127"/>
            <a:ext cx="12416144" cy="6168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3" name="Oval 62"/>
          <p:cNvSpPr/>
          <p:nvPr/>
        </p:nvSpPr>
        <p:spPr>
          <a:xfrm>
            <a:off x="335191" y="5223190"/>
            <a:ext cx="3359546" cy="469910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3203535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9" grpId="0" animBg="1"/>
      <p:bldP spid="62" grpId="0" animBg="1"/>
      <p:bldP spid="6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TERIMA KASIH</a:t>
            </a:r>
          </a:p>
        </p:txBody>
      </p:sp>
    </p:spTree>
    <p:extLst>
      <p:ext uri="{BB962C8B-B14F-4D97-AF65-F5344CB8AC3E}">
        <p14:creationId xmlns:p14="http://schemas.microsoft.com/office/powerpoint/2010/main" val="217988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wipe dir="r"/>
      </p:transition>
    </mc:Choice>
    <mc:Fallback xmlns="">
      <p:transition>
        <p:wipe dir="r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645067" y="3044573"/>
            <a:ext cx="8342418" cy="1470991"/>
          </a:xfrm>
        </p:spPr>
        <p:txBody>
          <a:bodyPr/>
          <a:lstStyle/>
          <a:p>
            <a:br>
              <a:rPr lang="en-US" sz="4400" dirty="0"/>
            </a:br>
            <a:br>
              <a:rPr lang="en-US" sz="4400" dirty="0"/>
            </a:br>
            <a:r>
              <a:rPr lang="en-US" sz="4400" dirty="0" err="1"/>
              <a:t>CyberSecurity</a:t>
            </a:r>
            <a:r>
              <a:rPr lang="en-US" sz="4400" dirty="0"/>
              <a:t> </a:t>
            </a:r>
            <a:br>
              <a:rPr lang="en-US" sz="4400" dirty="0"/>
            </a:br>
            <a:r>
              <a:rPr lang="en-US" sz="4400" dirty="0"/>
              <a:t>(</a:t>
            </a:r>
            <a:r>
              <a:rPr lang="en-US" sz="4400" dirty="0" err="1"/>
              <a:t>Seritifikasi</a:t>
            </a:r>
            <a:r>
              <a:rPr lang="en-US" sz="4400" dirty="0"/>
              <a:t> </a:t>
            </a:r>
            <a:r>
              <a:rPr lang="en-US" sz="4400" dirty="0" err="1"/>
              <a:t>Internasional</a:t>
            </a:r>
            <a:r>
              <a:rPr lang="en-US" sz="4400" dirty="0"/>
              <a:t>)</a:t>
            </a:r>
            <a:br>
              <a:rPr lang="id-ID" sz="4400" dirty="0"/>
            </a:br>
            <a:endParaRPr lang="en-US" sz="4400" dirty="0"/>
          </a:p>
        </p:txBody>
      </p:sp>
      <p:sp>
        <p:nvSpPr>
          <p:cNvPr id="6" name="Title 4">
            <a:hlinkClick r:id="rId2" action="ppaction://hlinkfile"/>
          </p:cNvPr>
          <p:cNvSpPr txBox="1">
            <a:spLocks/>
          </p:cNvSpPr>
          <p:nvPr/>
        </p:nvSpPr>
        <p:spPr>
          <a:xfrm>
            <a:off x="369743" y="1735818"/>
            <a:ext cx="8342418" cy="1282858"/>
          </a:xfrm>
          <a:prstGeom prst="rect">
            <a:avLst/>
          </a:prstGeom>
        </p:spPr>
        <p:txBody>
          <a:bodyPr vert="horz" lIns="82296" tIns="45720" rIns="82296" bIns="45720" rtlCol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5400" b="0" kern="1200" spc="0" baseline="0" dirty="0">
                <a:gradFill>
                  <a:gsLst>
                    <a:gs pos="0">
                      <a:srgbClr val="00B2F0"/>
                    </a:gs>
                    <a:gs pos="44000">
                      <a:srgbClr val="40FFFE"/>
                    </a:gs>
                    <a:gs pos="100000">
                      <a:srgbClr val="96CA4B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 err="1"/>
              <a:t>Atep</a:t>
            </a:r>
            <a:r>
              <a:rPr lang="en-US" sz="2000" b="1" dirty="0"/>
              <a:t> Aulia </a:t>
            </a:r>
            <a:r>
              <a:rPr lang="en-US" sz="2000" b="1" dirty="0" err="1"/>
              <a:t>Rahman</a:t>
            </a:r>
            <a:r>
              <a:rPr lang="en-US" sz="2000" b="1" dirty="0"/>
              <a:t>, ST.,M.</a:t>
            </a:r>
            <a:r>
              <a:rPr lang="en-US" sz="2000" b="1" dirty="0" err="1"/>
              <a:t>Kom</a:t>
            </a:r>
            <a:r>
              <a:rPr lang="en-US" sz="2000" b="1" dirty="0"/>
              <a:t>.,MOS.,CCNA.,MTCNA.,MTCRE.,MAT</a:t>
            </a:r>
          </a:p>
          <a:p>
            <a:endParaRPr lang="en-US" sz="2000" dirty="0"/>
          </a:p>
          <a:p>
            <a:r>
              <a:rPr lang="en-US" sz="2000" dirty="0"/>
              <a:t>Consultant IT Academy</a:t>
            </a:r>
          </a:p>
          <a:p>
            <a:r>
              <a:rPr lang="en-US" sz="2000" dirty="0"/>
              <a:t>Lecturer and IT Network Specialist</a:t>
            </a:r>
          </a:p>
          <a:p>
            <a:endParaRPr lang="en-US" sz="2000" dirty="0"/>
          </a:p>
          <a:p>
            <a:r>
              <a:rPr lang="en-US" sz="2000" dirty="0"/>
              <a:t>087821721396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71175704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7"/>
          <p:cNvSpPr>
            <a:spLocks noChangeArrowheads="1"/>
          </p:cNvSpPr>
          <p:nvPr/>
        </p:nvSpPr>
        <p:spPr bwMode="white">
          <a:xfrm>
            <a:off x="983995" y="1911350"/>
            <a:ext cx="10876833" cy="3551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/>
          <a:lstStyle/>
          <a:p>
            <a:pPr marL="114300" indent="-114300" algn="just" defTabSz="814388">
              <a:lnSpc>
                <a:spcPct val="95000"/>
              </a:lnSpc>
            </a:pPr>
            <a:endParaRPr lang="id-ID" sz="2000">
              <a:solidFill>
                <a:schemeClr val="bg1"/>
              </a:solidFill>
            </a:endParaRPr>
          </a:p>
        </p:txBody>
      </p:sp>
      <p:sp>
        <p:nvSpPr>
          <p:cNvPr id="6" name="Rectangle 28"/>
          <p:cNvSpPr>
            <a:spLocks noChangeArrowheads="1"/>
          </p:cNvSpPr>
          <p:nvPr/>
        </p:nvSpPr>
        <p:spPr bwMode="auto">
          <a:xfrm flipV="1">
            <a:off x="766035" y="420688"/>
            <a:ext cx="723711" cy="917575"/>
          </a:xfrm>
          <a:prstGeom prst="rect">
            <a:avLst/>
          </a:prstGeom>
          <a:gradFill rotWithShape="1">
            <a:gsLst>
              <a:gs pos="0">
                <a:srgbClr val="0096D6"/>
              </a:gs>
              <a:gs pos="44000">
                <a:srgbClr val="01BBBB"/>
              </a:gs>
              <a:gs pos="70412">
                <a:srgbClr val="34B783"/>
              </a:gs>
              <a:gs pos="100000">
                <a:srgbClr val="6DB344"/>
              </a:gs>
            </a:gsLst>
            <a:lin ang="2700000" scaled="1"/>
          </a:gradFill>
          <a:ln>
            <a:noFill/>
          </a:ln>
          <a:effectLst>
            <a:outerShdw blurRad="50800" dist="38100" dir="2700000" algn="tl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74320" rIns="274320" anchor="ctr"/>
          <a:lstStyle/>
          <a:p>
            <a:pPr algn="ctr" eaLnBrk="0" hangingPunct="0">
              <a:lnSpc>
                <a:spcPct val="90000"/>
              </a:lnSpc>
              <a:spcBef>
                <a:spcPct val="50000"/>
              </a:spcBef>
              <a:buClr>
                <a:srgbClr val="FFFFFF"/>
              </a:buClr>
              <a:buSzPct val="100000"/>
              <a:defRPr/>
            </a:pPr>
            <a:endParaRPr lang="en-US" sz="2800" dirty="0">
              <a:solidFill>
                <a:srgbClr val="FFFFFF"/>
              </a:solidFill>
              <a:latin typeface="Arial" pitchFamily="34" charset="0"/>
              <a:ea typeface="MS PGothic" pitchFamily="34" charset="-128"/>
              <a:cs typeface="+mn-cs"/>
            </a:endParaRPr>
          </a:p>
        </p:txBody>
      </p:sp>
      <p:sp>
        <p:nvSpPr>
          <p:cNvPr id="7" name="Rectangle 4"/>
          <p:cNvSpPr txBox="1">
            <a:spLocks noChangeArrowheads="1"/>
          </p:cNvSpPr>
          <p:nvPr/>
        </p:nvSpPr>
        <p:spPr bwMode="auto">
          <a:xfrm>
            <a:off x="1489745" y="781051"/>
            <a:ext cx="9073903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defRPr/>
            </a:pPr>
            <a:r>
              <a:rPr lang="id-ID" sz="2000" b="1" dirty="0">
                <a:solidFill>
                  <a:srgbClr val="FFFFFF"/>
                </a:solidFill>
                <a:latin typeface="CiscoSans ExtraLight"/>
                <a:ea typeface="+mn-ea"/>
                <a:cs typeface="+mn-cs"/>
              </a:rPr>
              <a:t>KRITERIA PENILAIAN  </a:t>
            </a:r>
            <a:endParaRPr lang="en-US" sz="1600" b="1" dirty="0">
              <a:solidFill>
                <a:srgbClr val="FFFFFF"/>
              </a:solidFill>
              <a:latin typeface="CiscoSans ExtraLight"/>
              <a:ea typeface="+mn-ea"/>
              <a:cs typeface="+mn-cs"/>
            </a:endParaRPr>
          </a:p>
        </p:txBody>
      </p:sp>
      <p:sp>
        <p:nvSpPr>
          <p:cNvPr id="89092" name="TextBox 10"/>
          <p:cNvSpPr txBox="1">
            <a:spLocks noChangeArrowheads="1"/>
          </p:cNvSpPr>
          <p:nvPr/>
        </p:nvSpPr>
        <p:spPr bwMode="auto">
          <a:xfrm>
            <a:off x="1489745" y="1795464"/>
            <a:ext cx="7406404" cy="1754187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id-ID" sz="1800" dirty="0">
                <a:solidFill>
                  <a:srgbClr val="FFFFFF"/>
                </a:solidFill>
              </a:rPr>
              <a:t>Komponen Evaluasi			Bobot</a:t>
            </a:r>
          </a:p>
          <a:p>
            <a:pPr eaLnBrk="1" hangingPunct="1"/>
            <a:endParaRPr lang="id-ID" sz="1800" dirty="0">
              <a:solidFill>
                <a:srgbClr val="FFFFFF"/>
              </a:solidFill>
            </a:endParaRPr>
          </a:p>
          <a:p>
            <a:pPr eaLnBrk="1" hangingPunct="1"/>
            <a:r>
              <a:rPr lang="id-ID" sz="1800" dirty="0">
                <a:solidFill>
                  <a:srgbClr val="FFFFFF"/>
                </a:solidFill>
              </a:rPr>
              <a:t> - Tugas –Tugas (</a:t>
            </a:r>
            <a:r>
              <a:rPr lang="id-ID" sz="1800" dirty="0" err="1">
                <a:solidFill>
                  <a:srgbClr val="FFFFFF"/>
                </a:solidFill>
              </a:rPr>
              <a:t>online</a:t>
            </a:r>
            <a:r>
              <a:rPr lang="id-ID" sz="1800" dirty="0">
                <a:solidFill>
                  <a:srgbClr val="FFFFFF"/>
                </a:solidFill>
              </a:rPr>
              <a:t>) 				 20 %</a:t>
            </a:r>
          </a:p>
          <a:p>
            <a:pPr eaLnBrk="1" hangingPunct="1"/>
            <a:r>
              <a:rPr lang="id-ID" sz="1800" dirty="0">
                <a:solidFill>
                  <a:srgbClr val="FFFFFF"/>
                </a:solidFill>
              </a:rPr>
              <a:t> -  Ujian Tengah Semester			 30 %</a:t>
            </a:r>
          </a:p>
          <a:p>
            <a:pPr eaLnBrk="1" hangingPunct="1"/>
            <a:r>
              <a:rPr lang="id-ID" sz="1800" dirty="0">
                <a:solidFill>
                  <a:srgbClr val="FFFFFF"/>
                </a:solidFill>
              </a:rPr>
              <a:t> -  Ujian  Akhir Semester  			 50 %</a:t>
            </a:r>
          </a:p>
          <a:p>
            <a:pPr eaLnBrk="1" hangingPunct="1"/>
            <a:r>
              <a:rPr lang="id-ID" sz="1800" dirty="0">
                <a:solidFill>
                  <a:srgbClr val="FFFFFF"/>
                </a:solidFill>
              </a:rPr>
              <a:t>                                       Jumlah 	              100 %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1489745" y="2162175"/>
            <a:ext cx="7406404" cy="15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094" name="TextBox 19"/>
          <p:cNvSpPr txBox="1">
            <a:spLocks noChangeArrowheads="1"/>
          </p:cNvSpPr>
          <p:nvPr/>
        </p:nvSpPr>
        <p:spPr bwMode="auto">
          <a:xfrm>
            <a:off x="1489745" y="1403350"/>
            <a:ext cx="7406404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id-ID" sz="1800" b="1" dirty="0">
                <a:solidFill>
                  <a:schemeClr val="bg1"/>
                </a:solidFill>
              </a:rPr>
              <a:t>1. Knowlage (60 %)</a:t>
            </a:r>
          </a:p>
        </p:txBody>
      </p:sp>
      <p:sp>
        <p:nvSpPr>
          <p:cNvPr id="89095" name="TextBox 20"/>
          <p:cNvSpPr txBox="1">
            <a:spLocks noChangeArrowheads="1"/>
          </p:cNvSpPr>
          <p:nvPr/>
        </p:nvSpPr>
        <p:spPr bwMode="auto">
          <a:xfrm>
            <a:off x="1489745" y="4197351"/>
            <a:ext cx="7406404" cy="14779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id-ID" sz="1800" dirty="0">
                <a:solidFill>
                  <a:srgbClr val="FFFFFF"/>
                </a:solidFill>
              </a:rPr>
              <a:t>Komponen Evaluasi			Bobot</a:t>
            </a:r>
          </a:p>
          <a:p>
            <a:pPr eaLnBrk="1" hangingPunct="1"/>
            <a:endParaRPr lang="id-ID" sz="1800" dirty="0">
              <a:solidFill>
                <a:srgbClr val="FFFFFF"/>
              </a:solidFill>
            </a:endParaRPr>
          </a:p>
          <a:p>
            <a:pPr eaLnBrk="1" hangingPunct="1"/>
            <a:r>
              <a:rPr lang="id-ID" sz="1800" dirty="0">
                <a:solidFill>
                  <a:srgbClr val="FFFFFF"/>
                </a:solidFill>
              </a:rPr>
              <a:t> -  Kehadiran				 80 %</a:t>
            </a:r>
          </a:p>
          <a:p>
            <a:pPr eaLnBrk="1" hangingPunct="1"/>
            <a:r>
              <a:rPr lang="id-ID" sz="1800" dirty="0">
                <a:solidFill>
                  <a:srgbClr val="FFFFFF"/>
                </a:solidFill>
              </a:rPr>
              <a:t> -  Sikap					 20 %</a:t>
            </a:r>
          </a:p>
          <a:p>
            <a:pPr eaLnBrk="1" hangingPunct="1"/>
            <a:r>
              <a:rPr lang="id-ID" sz="1800" dirty="0">
                <a:solidFill>
                  <a:srgbClr val="FFFFFF"/>
                </a:solidFill>
              </a:rPr>
              <a:t>			Jumlah 	              100 %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1489745" y="4562475"/>
            <a:ext cx="7406404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097" name="TextBox 22"/>
          <p:cNvSpPr txBox="1">
            <a:spLocks noChangeArrowheads="1"/>
          </p:cNvSpPr>
          <p:nvPr/>
        </p:nvSpPr>
        <p:spPr bwMode="auto">
          <a:xfrm>
            <a:off x="1489745" y="3827464"/>
            <a:ext cx="7406404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iscoSans ExtraLight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id-ID" sz="1800" b="1" dirty="0">
                <a:solidFill>
                  <a:srgbClr val="FFFFFF"/>
                </a:solidFill>
              </a:rPr>
              <a:t>2. Attitude  (40 %)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1489745" y="4564064"/>
            <a:ext cx="7406404" cy="1587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21270" y="3226329"/>
            <a:ext cx="6043626" cy="158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68964" y="5319714"/>
            <a:ext cx="6043626" cy="158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571405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id-ID" dirty="0"/>
              <a:t>Aturan </a:t>
            </a:r>
            <a:r>
              <a:rPr lang="id-ID" dirty="0" err="1"/>
              <a:t>Matakuliah</a:t>
            </a:r>
            <a:r>
              <a:rPr lang="id-ID" dirty="0"/>
              <a:t> </a:t>
            </a:r>
            <a:r>
              <a:rPr lang="id-ID" dirty="0" err="1"/>
              <a:t>Security</a:t>
            </a:r>
            <a:endParaRPr lang="id-ID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694087" y="1339850"/>
            <a:ext cx="11060936" cy="4965700"/>
          </a:xfrm>
        </p:spPr>
        <p:txBody>
          <a:bodyPr/>
          <a:lstStyle/>
          <a:p>
            <a:pPr>
              <a:buFont typeface="Arial" pitchFamily="34" charset="0"/>
              <a:buChar char="•"/>
              <a:defRPr/>
            </a:pPr>
            <a:r>
              <a:rPr lang="id-ID" dirty="0">
                <a:cs typeface="ＭＳ Ｐゴシック" charset="-128"/>
              </a:rPr>
              <a:t>Tugas dan Kehadiran 100 %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id-ID" dirty="0">
                <a:cs typeface="ＭＳ Ｐゴシック" charset="-128"/>
              </a:rPr>
              <a:t>Selalu </a:t>
            </a:r>
            <a:r>
              <a:rPr lang="id-ID" dirty="0" err="1">
                <a:cs typeface="ＭＳ Ｐゴシック" charset="-128"/>
              </a:rPr>
              <a:t>Oncam</a:t>
            </a:r>
            <a:r>
              <a:rPr lang="id-ID" dirty="0">
                <a:cs typeface="ＭＳ Ｐゴシック" charset="-128"/>
              </a:rPr>
              <a:t> (Jika </a:t>
            </a:r>
            <a:r>
              <a:rPr lang="id-ID" dirty="0" err="1">
                <a:cs typeface="ＭＳ Ｐゴシック" charset="-128"/>
              </a:rPr>
              <a:t>sycronous</a:t>
            </a:r>
            <a:r>
              <a:rPr lang="id-ID" dirty="0">
                <a:cs typeface="ＭＳ Ｐゴシック" charset="-128"/>
              </a:rPr>
              <a:t>) + </a:t>
            </a:r>
            <a:r>
              <a:rPr lang="id-ID" dirty="0" err="1">
                <a:cs typeface="ＭＳ Ｐゴシック" charset="-128"/>
              </a:rPr>
              <a:t>Point</a:t>
            </a:r>
            <a:endParaRPr lang="id-ID" dirty="0">
              <a:cs typeface="ＭＳ Ｐゴシック" charset="-128"/>
            </a:endParaRPr>
          </a:p>
          <a:p>
            <a:pPr>
              <a:buFont typeface="Arial" pitchFamily="34" charset="0"/>
              <a:buChar char="•"/>
              <a:defRPr/>
            </a:pPr>
            <a:r>
              <a:rPr lang="id-ID" dirty="0" err="1">
                <a:cs typeface="ＭＳ Ｐゴシック" charset="-128"/>
              </a:rPr>
              <a:t>Berpakain</a:t>
            </a:r>
            <a:r>
              <a:rPr lang="id-ID" dirty="0">
                <a:cs typeface="ＭＳ Ｐゴシック" charset="-128"/>
              </a:rPr>
              <a:t> Sopan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id-ID" dirty="0">
                <a:cs typeface="ＭＳ Ｐゴシック" charset="-128"/>
              </a:rPr>
              <a:t>Telat 15 menit, mahasiswa tidak bisa mengikuti pembelajaran</a:t>
            </a:r>
          </a:p>
          <a:p>
            <a:pPr>
              <a:buFont typeface="Arial" pitchFamily="34" charset="0"/>
              <a:buChar char="•"/>
              <a:defRPr/>
            </a:pPr>
            <a:endParaRPr lang="id-ID" dirty="0">
              <a:cs typeface="ＭＳ Ｐゴシック" charset="-128"/>
            </a:endParaRPr>
          </a:p>
          <a:p>
            <a:pPr>
              <a:buFont typeface="Arial" pitchFamily="34" charset="0"/>
              <a:buChar char="•"/>
              <a:defRPr/>
            </a:pPr>
            <a:endParaRPr lang="id-ID" dirty="0">
              <a:cs typeface="ＭＳ Ｐゴシック" charset="-128"/>
            </a:endParaRPr>
          </a:p>
          <a:p>
            <a:pPr>
              <a:buFont typeface="Arial" pitchFamily="34" charset="0"/>
              <a:buChar char="•"/>
              <a:defRPr/>
            </a:pPr>
            <a:endParaRPr lang="id-ID" dirty="0">
              <a:cs typeface="ＭＳ Ｐゴシック" charset="-128"/>
            </a:endParaRPr>
          </a:p>
          <a:p>
            <a:pPr>
              <a:buFont typeface="Arial" pitchFamily="34" charset="0"/>
              <a:buChar char="•"/>
              <a:defRPr/>
            </a:pPr>
            <a:r>
              <a:rPr lang="id-ID" b="1" i="1" dirty="0">
                <a:cs typeface="ＭＳ Ｐゴシック" charset="-128"/>
              </a:rPr>
              <a:t>Jika dari semua kriteria diatas lolos mahasiswa sudah mempunyai nilai </a:t>
            </a:r>
            <a:r>
              <a:rPr lang="id-ID" sz="2400" b="1" i="1" dirty="0">
                <a:cs typeface="ＭＳ Ｐゴシック" charset="-128"/>
              </a:rPr>
              <a:t>B</a:t>
            </a:r>
            <a:r>
              <a:rPr lang="id-ID" b="1" i="1" dirty="0">
                <a:cs typeface="ＭＳ Ｐゴシック" charset="-128"/>
              </a:rPr>
              <a:t> untuk Nilai semester....</a:t>
            </a:r>
          </a:p>
          <a:p>
            <a:pPr>
              <a:buFont typeface="Arial" pitchFamily="34" charset="0"/>
              <a:buChar char="•"/>
              <a:defRPr/>
            </a:pPr>
            <a:endParaRPr lang="id-ID" i="1" dirty="0">
              <a:solidFill>
                <a:schemeClr val="tx1">
                  <a:lumMod val="50000"/>
                </a:schemeClr>
              </a:solidFill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94853953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 </a:t>
            </a:r>
            <a:r>
              <a:rPr lang="en-US" dirty="0" err="1"/>
              <a:t>Sertifikasi</a:t>
            </a:r>
            <a:r>
              <a:rPr lang="en-US" dirty="0"/>
              <a:t> </a:t>
            </a:r>
            <a:r>
              <a:rPr lang="en-US" dirty="0" err="1"/>
              <a:t>Internasional</a:t>
            </a:r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283C0698-1896-404D-B29B-4A3E57980CB8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17309" y="1963003"/>
            <a:ext cx="7545463" cy="19812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546C97D1-D180-4E33-B009-5A94F97E4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864" y="3755434"/>
            <a:ext cx="5383398" cy="20016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4747700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600" dirty="0"/>
              <a:t>Benefits of Certifications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475988" y="1926771"/>
            <a:ext cx="11259814" cy="4382590"/>
          </a:xfrm>
        </p:spPr>
        <p:txBody>
          <a:bodyPr/>
          <a:lstStyle/>
          <a:p>
            <a:pPr marL="0" lvl="1">
              <a:spcBef>
                <a:spcPts val="1480"/>
              </a:spcBef>
              <a:buClr>
                <a:srgbClr val="96CA4B"/>
              </a:buClr>
              <a:buSzPct val="90000"/>
            </a:pPr>
            <a:r>
              <a:rPr lang="en-US" sz="2800" dirty="0"/>
              <a:t>Differentiation and Credibility at Company and in Market: </a:t>
            </a:r>
          </a:p>
          <a:p>
            <a:pPr marL="0" lvl="1">
              <a:spcBef>
                <a:spcPts val="1480"/>
              </a:spcBef>
              <a:buClr>
                <a:srgbClr val="96CA4B"/>
              </a:buClr>
              <a:buSzPct val="90000"/>
            </a:pPr>
            <a:endParaRPr lang="en-US" sz="2400" dirty="0"/>
          </a:p>
          <a:p>
            <a:pPr marL="692150" lvl="1" indent="-285750">
              <a:buFont typeface="Arial" pitchFamily="34" charset="0"/>
              <a:buChar char="•"/>
            </a:pPr>
            <a:r>
              <a:rPr lang="en-US" sz="2800" b="1" dirty="0"/>
              <a:t>Increase skills</a:t>
            </a:r>
          </a:p>
          <a:p>
            <a:pPr marL="692150" lvl="1" indent="-285750">
              <a:buFont typeface="Arial" pitchFamily="34" charset="0"/>
              <a:buChar char="•"/>
            </a:pPr>
            <a:r>
              <a:rPr lang="en-US" sz="2800" dirty="0"/>
              <a:t>Improve chances of being hired</a:t>
            </a:r>
          </a:p>
          <a:p>
            <a:pPr marL="692150" lvl="1" indent="-285750">
              <a:buFont typeface="Arial" pitchFamily="34" charset="0"/>
              <a:buChar char="•"/>
            </a:pPr>
            <a:r>
              <a:rPr lang="en-US" sz="2800" dirty="0"/>
              <a:t>Increase value to employers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327546" y="6140770"/>
            <a:ext cx="7624234" cy="2462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/>
          <a:p>
            <a:pPr indent="-228600">
              <a:spcBef>
                <a:spcPct val="50000"/>
              </a:spcBef>
              <a:buClr>
                <a:srgbClr val="96CA4B"/>
              </a:buClr>
              <a:buSzPct val="90000"/>
              <a:buFont typeface="Arial" pitchFamily="34" charset="0"/>
              <a:buNone/>
            </a:pPr>
            <a:r>
              <a:rPr lang="en-US" sz="1000" i="1" dirty="0">
                <a:solidFill>
                  <a:srgbClr val="7F7F7F"/>
                </a:solidFill>
              </a:rPr>
              <a:t>***Global Knowledge/Tech Republic IT Skills and Salary Report, 2012</a:t>
            </a:r>
          </a:p>
        </p:txBody>
      </p:sp>
    </p:spTree>
    <p:extLst>
      <p:ext uri="{BB962C8B-B14F-4D97-AF65-F5344CB8AC3E}">
        <p14:creationId xmlns:p14="http://schemas.microsoft.com/office/powerpoint/2010/main" val="563013962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06191" y="149093"/>
            <a:ext cx="11882635" cy="1088585"/>
          </a:xfrm>
        </p:spPr>
        <p:txBody>
          <a:bodyPr/>
          <a:lstStyle/>
          <a:p>
            <a:r>
              <a:rPr lang="en-US" dirty="0"/>
              <a:t>Certifications Are a Strong Priority </a:t>
            </a:r>
            <a:br>
              <a:rPr lang="en-US" dirty="0"/>
            </a:br>
            <a:r>
              <a:rPr lang="en-US" dirty="0"/>
              <a:t>for Evaluating Candidates</a:t>
            </a:r>
          </a:p>
        </p:txBody>
      </p:sp>
      <p:sp>
        <p:nvSpPr>
          <p:cNvPr id="22" name="Text Placeholder 41"/>
          <p:cNvSpPr>
            <a:spLocks noGrp="1"/>
          </p:cNvSpPr>
          <p:nvPr>
            <p:ph type="body" sz="quarter" idx="10"/>
          </p:nvPr>
        </p:nvSpPr>
        <p:spPr>
          <a:xfrm>
            <a:off x="4728412" y="1701506"/>
            <a:ext cx="6146418" cy="2641749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86% of IT hiring managers consider certifications a strong priority for evaluating candidates.</a:t>
            </a:r>
          </a:p>
        </p:txBody>
      </p:sp>
      <p:sp>
        <p:nvSpPr>
          <p:cNvPr id="49" name="Rectangle 7"/>
          <p:cNvSpPr>
            <a:spLocks noChangeArrowheads="1"/>
          </p:cNvSpPr>
          <p:nvPr/>
        </p:nvSpPr>
        <p:spPr bwMode="auto">
          <a:xfrm>
            <a:off x="314454" y="6161991"/>
            <a:ext cx="9239429" cy="2462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/>
          <a:p>
            <a:pPr indent="-228600">
              <a:spcBef>
                <a:spcPct val="50000"/>
              </a:spcBef>
              <a:buClr>
                <a:srgbClr val="96CA4B"/>
              </a:buClr>
              <a:buSzPct val="90000"/>
              <a:buFont typeface="Arial" pitchFamily="34" charset="0"/>
              <a:buNone/>
            </a:pPr>
            <a:r>
              <a:rPr lang="en-US" sz="1000" i="1" dirty="0">
                <a:solidFill>
                  <a:srgbClr val="7F7F7F"/>
                </a:solidFill>
              </a:rPr>
              <a:t>*CompTIA Employer Perception of IT Training and Certification, Feb. 7, 2011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05"/>
          <a:stretch/>
        </p:blipFill>
        <p:spPr bwMode="auto">
          <a:xfrm>
            <a:off x="1572647" y="2948900"/>
            <a:ext cx="9051811" cy="3196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 Placeholder 41"/>
          <p:cNvSpPr txBox="1">
            <a:spLocks/>
          </p:cNvSpPr>
          <p:nvPr/>
        </p:nvSpPr>
        <p:spPr>
          <a:xfrm>
            <a:off x="1572645" y="1473830"/>
            <a:ext cx="2921218" cy="2667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6CA4B"/>
              </a:buClr>
              <a:buSzPct val="90000"/>
              <a:buFont typeface="Arial" pitchFamily="34" charset="0"/>
              <a:buChar char="•"/>
              <a:tabLst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06400" indent="0" algn="l" defTabSz="914400" rtl="0" eaLnBrk="1" latinLnBrk="0" hangingPunct="1">
              <a:lnSpc>
                <a:spcPct val="95000"/>
              </a:lnSpc>
              <a:spcBef>
                <a:spcPts val="840"/>
              </a:spcBef>
              <a:buClr>
                <a:schemeClr val="tx2"/>
              </a:buClr>
              <a:buFontTx/>
              <a:buNone/>
              <a:defRPr lang="en-US" sz="18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571500" indent="-1588" algn="l" defTabSz="914400" rtl="0" eaLnBrk="1" latinLnBrk="0" hangingPunct="1">
              <a:lnSpc>
                <a:spcPct val="95000"/>
              </a:lnSpc>
              <a:spcBef>
                <a:spcPts val="840"/>
              </a:spcBef>
              <a:buFont typeface="Arial" pitchFamily="34" charset="0"/>
              <a:buNone/>
              <a:defRPr lang="en-US" sz="16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688975" indent="0" algn="l" defTabSz="914400" rtl="0" eaLnBrk="1" latinLnBrk="0" hangingPunct="1">
              <a:lnSpc>
                <a:spcPct val="95000"/>
              </a:lnSpc>
              <a:spcBef>
                <a:spcPts val="840"/>
              </a:spcBef>
              <a:buFont typeface="Arial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801688" indent="0" algn="l" defTabSz="914400" rtl="0" eaLnBrk="1" latinLnBrk="0" hangingPunct="1">
              <a:lnSpc>
                <a:spcPct val="95000"/>
              </a:lnSpc>
              <a:spcBef>
                <a:spcPts val="840"/>
              </a:spcBef>
              <a:buFont typeface="Arial" pitchFamily="34" charset="0"/>
              <a:buNone/>
              <a:defRPr lang="en-US" sz="14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spcAft>
                <a:spcPct val="0"/>
              </a:spcAft>
              <a:buFont typeface="Arial" pitchFamily="34" charset="0"/>
              <a:buNone/>
            </a:pPr>
            <a:r>
              <a:rPr sz="9600" dirty="0">
                <a:solidFill>
                  <a:srgbClr val="B7D333"/>
                </a:solidFill>
              </a:rPr>
              <a:t>86%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4425872" y="1759902"/>
            <a:ext cx="0" cy="10058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511210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91682" y="-62372"/>
            <a:ext cx="11438251" cy="1241376"/>
          </a:xfrm>
        </p:spPr>
        <p:txBody>
          <a:bodyPr/>
          <a:lstStyle/>
          <a:p>
            <a:r>
              <a:rPr lang="en-US" sz="3600" dirty="0"/>
              <a:t>Certifications Help Holders Qualify for Positions</a:t>
            </a:r>
          </a:p>
        </p:txBody>
      </p:sp>
      <p:sp>
        <p:nvSpPr>
          <p:cNvPr id="23" name="Rectangle 7"/>
          <p:cNvSpPr>
            <a:spLocks noChangeArrowheads="1"/>
          </p:cNvSpPr>
          <p:nvPr/>
        </p:nvSpPr>
        <p:spPr bwMode="auto">
          <a:xfrm>
            <a:off x="318466" y="6150543"/>
            <a:ext cx="9239429" cy="2462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/>
          <a:p>
            <a:pPr indent="-228600">
              <a:spcBef>
                <a:spcPct val="50000"/>
              </a:spcBef>
              <a:buClr>
                <a:srgbClr val="96CA4B"/>
              </a:buClr>
              <a:buSzPct val="90000"/>
              <a:buFont typeface="Arial" pitchFamily="34" charset="0"/>
              <a:buNone/>
            </a:pPr>
            <a:r>
              <a:rPr lang="en-US" sz="1000" i="1" dirty="0">
                <a:solidFill>
                  <a:srgbClr val="7F7F7F"/>
                </a:solidFill>
              </a:rPr>
              <a:t>*Study commissioned by Cisco and conducted by Forrester Research, June 2008.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733628" y="2068923"/>
            <a:ext cx="4437520" cy="3691627"/>
            <a:chOff x="3775605" y="2329838"/>
            <a:chExt cx="4437521" cy="3691627"/>
          </a:xfrm>
        </p:grpSpPr>
        <p:sp>
          <p:nvSpPr>
            <p:cNvPr id="25" name="AutoShape 6"/>
            <p:cNvSpPr>
              <a:spLocks noChangeAspect="1" noChangeArrowheads="1" noTextEdit="1"/>
            </p:cNvSpPr>
            <p:nvPr/>
          </p:nvSpPr>
          <p:spPr bwMode="auto">
            <a:xfrm rot="16200000">
              <a:off x="4577529" y="1951760"/>
              <a:ext cx="3257520" cy="4013675"/>
            </a:xfrm>
            <a:prstGeom prst="roundRect">
              <a:avLst>
                <a:gd name="adj" fmla="val 3137"/>
              </a:avLst>
            </a:prstGeom>
            <a:gradFill flip="none" rotWithShape="1">
              <a:gsLst>
                <a:gs pos="0">
                  <a:schemeClr val="accent2">
                    <a:lumMod val="75000"/>
                    <a:shade val="30000"/>
                    <a:satMod val="115000"/>
                  </a:schemeClr>
                </a:gs>
                <a:gs pos="50000">
                  <a:schemeClr val="accent2">
                    <a:lumMod val="75000"/>
                    <a:shade val="67500"/>
                    <a:satMod val="115000"/>
                  </a:schemeClr>
                </a:gs>
                <a:gs pos="100000">
                  <a:schemeClr val="accent2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6" name="Rectangle 25"/>
            <p:cNvSpPr/>
            <p:nvPr/>
          </p:nvSpPr>
          <p:spPr>
            <a:xfrm rot="16200000">
              <a:off x="2475583" y="3749604"/>
              <a:ext cx="2907821" cy="307777"/>
            </a:xfrm>
            <a:prstGeom prst="rect">
              <a:avLst/>
            </a:prstGeom>
          </p:spPr>
          <p:txBody>
            <a:bodyPr wrap="square" lIns="45720" rIns="45720" anchor="ctr" anchorCtr="0">
              <a:spAutoFit/>
            </a:bodyPr>
            <a:lstStyle/>
            <a:p>
              <a:r>
                <a:rPr lang="en-US" sz="1400" dirty="0">
                  <a:solidFill>
                    <a:schemeClr val="bg2"/>
                  </a:solidFill>
                </a:rPr>
                <a:t>Importance to Qualify for Positions 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434472" y="5713688"/>
              <a:ext cx="3116095" cy="307777"/>
            </a:xfrm>
            <a:prstGeom prst="rect">
              <a:avLst/>
            </a:prstGeom>
          </p:spPr>
          <p:txBody>
            <a:bodyPr wrap="square" lIns="45720" rIns="45720" anchor="ctr" anchorCtr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2"/>
                  </a:solidFill>
                </a:rPr>
                <a:t>Type of Qualification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4562094" y="2489763"/>
              <a:ext cx="3229095" cy="2944968"/>
              <a:chOff x="8480690" y="1996213"/>
              <a:chExt cx="2142376" cy="2604480"/>
            </a:xfrm>
          </p:grpSpPr>
          <p:sp>
            <p:nvSpPr>
              <p:cNvPr id="28" name="Rectangle 13"/>
              <p:cNvSpPr>
                <a:spLocks noChangeArrowheads="1"/>
              </p:cNvSpPr>
              <p:nvPr/>
            </p:nvSpPr>
            <p:spPr bwMode="auto">
              <a:xfrm rot="5400000" flipH="1">
                <a:off x="8016078" y="3129105"/>
                <a:ext cx="2260130" cy="591367"/>
              </a:xfrm>
              <a:prstGeom prst="rect">
                <a:avLst/>
              </a:prstGeom>
              <a:gradFill flip="none" rotWithShape="1">
                <a:gsLst>
                  <a:gs pos="0">
                    <a:schemeClr val="tx1">
                      <a:shade val="30000"/>
                      <a:satMod val="115000"/>
                    </a:schemeClr>
                  </a:gs>
                  <a:gs pos="50000">
                    <a:schemeClr val="tx1">
                      <a:shade val="67500"/>
                      <a:satMod val="115000"/>
                    </a:schemeClr>
                  </a:gs>
                  <a:gs pos="100000">
                    <a:schemeClr val="tx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9525">
                <a:noFill/>
                <a:miter lim="800000"/>
                <a:headEnd/>
                <a:tailEnd/>
              </a:ln>
              <a:scene3d>
                <a:camera prst="orthographicFront"/>
                <a:lightRig rig="threePt" dir="t">
                  <a:rot lat="0" lon="0" rev="1200000"/>
                </a:lightRig>
              </a:scene3d>
              <a:sp3d/>
            </p:spPr>
            <p:txBody>
              <a:bodyPr/>
              <a:lstStyle/>
              <a:p>
                <a:endParaRPr lang="en-US" dirty="0">
                  <a:latin typeface="Arial" charset="0"/>
                  <a:ea typeface="+mn-ea"/>
                </a:endParaRPr>
              </a:p>
            </p:txBody>
          </p:sp>
          <p:sp>
            <p:nvSpPr>
              <p:cNvPr id="32" name="Line 17"/>
              <p:cNvSpPr>
                <a:spLocks noChangeShapeType="1"/>
              </p:cNvSpPr>
              <p:nvPr/>
            </p:nvSpPr>
            <p:spPr bwMode="auto">
              <a:xfrm rot="5400000" flipH="1">
                <a:off x="7209001" y="3298453"/>
                <a:ext cx="2604480" cy="0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34" name="Line 21"/>
              <p:cNvSpPr>
                <a:spLocks noChangeShapeType="1"/>
              </p:cNvSpPr>
              <p:nvPr/>
            </p:nvSpPr>
            <p:spPr bwMode="auto">
              <a:xfrm rot="5400000" flipH="1">
                <a:off x="9550266" y="4581906"/>
                <a:ext cx="37574" cy="0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36" name="Line 23"/>
              <p:cNvSpPr>
                <a:spLocks noChangeShapeType="1"/>
              </p:cNvSpPr>
              <p:nvPr/>
            </p:nvSpPr>
            <p:spPr bwMode="auto">
              <a:xfrm rot="5400000" flipH="1">
                <a:off x="10594553" y="4582306"/>
                <a:ext cx="36774" cy="0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53" name="Rectangle 13"/>
              <p:cNvSpPr>
                <a:spLocks noChangeArrowheads="1"/>
              </p:cNvSpPr>
              <p:nvPr/>
            </p:nvSpPr>
            <p:spPr bwMode="auto">
              <a:xfrm rot="5400000" flipH="1">
                <a:off x="8821893" y="3089100"/>
                <a:ext cx="2340140" cy="591367"/>
              </a:xfrm>
              <a:prstGeom prst="rect">
                <a:avLst/>
              </a:prstGeom>
              <a:gradFill flip="none" rotWithShape="1">
                <a:gsLst>
                  <a:gs pos="0">
                    <a:schemeClr val="tx1">
                      <a:shade val="30000"/>
                      <a:satMod val="115000"/>
                    </a:schemeClr>
                  </a:gs>
                  <a:gs pos="50000">
                    <a:schemeClr val="tx1">
                      <a:shade val="67500"/>
                      <a:satMod val="115000"/>
                    </a:schemeClr>
                  </a:gs>
                  <a:gs pos="100000">
                    <a:schemeClr val="tx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9525">
                <a:noFill/>
                <a:miter lim="800000"/>
                <a:headEnd/>
                <a:tailEnd/>
              </a:ln>
              <a:scene3d>
                <a:camera prst="orthographicFront"/>
                <a:lightRig rig="threePt" dir="t">
                  <a:rot lat="0" lon="0" rev="1200000"/>
                </a:lightRig>
              </a:scene3d>
              <a:sp3d/>
            </p:spPr>
            <p:txBody>
              <a:bodyPr/>
              <a:lstStyle/>
              <a:p>
                <a:endParaRPr lang="en-US" dirty="0">
                  <a:latin typeface="Arial" charset="0"/>
                  <a:ea typeface="+mn-ea"/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>
              <a:xfrm rot="16200000">
                <a:off x="8950343" y="3272474"/>
                <a:ext cx="2083240" cy="224617"/>
              </a:xfrm>
              <a:prstGeom prst="rect">
                <a:avLst/>
              </a:prstGeom>
            </p:spPr>
            <p:txBody>
              <a:bodyPr wrap="square" lIns="45720" rIns="45720" anchor="ctr" anchorCtr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2"/>
                    </a:solidFill>
                  </a:rPr>
                  <a:t>Four-year degree</a:t>
                </a:r>
              </a:p>
            </p:txBody>
          </p:sp>
          <p:sp>
            <p:nvSpPr>
              <p:cNvPr id="58" name="Rectangle 57"/>
              <p:cNvSpPr/>
              <p:nvPr/>
            </p:nvSpPr>
            <p:spPr>
              <a:xfrm rot="16200000">
                <a:off x="8104523" y="3272474"/>
                <a:ext cx="2083240" cy="224617"/>
              </a:xfrm>
              <a:prstGeom prst="rect">
                <a:avLst/>
              </a:prstGeom>
            </p:spPr>
            <p:txBody>
              <a:bodyPr wrap="square" lIns="45720" rIns="45720" anchor="ctr" anchorCtr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2"/>
                    </a:solidFill>
                  </a:rPr>
                  <a:t>Certification</a:t>
                </a:r>
              </a:p>
            </p:txBody>
          </p:sp>
          <p:sp>
            <p:nvSpPr>
              <p:cNvPr id="31" name="Line 18"/>
              <p:cNvSpPr>
                <a:spLocks noChangeShapeType="1"/>
              </p:cNvSpPr>
              <p:nvPr/>
            </p:nvSpPr>
            <p:spPr bwMode="auto">
              <a:xfrm rot="5400000" flipH="1">
                <a:off x="9551878" y="3495130"/>
                <a:ext cx="0" cy="2142376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dirty="0"/>
              </a:p>
            </p:txBody>
          </p:sp>
        </p:grpSp>
      </p:grpSp>
      <p:sp>
        <p:nvSpPr>
          <p:cNvPr id="19" name="Rounded Rectangle 18"/>
          <p:cNvSpPr/>
          <p:nvPr/>
        </p:nvSpPr>
        <p:spPr>
          <a:xfrm>
            <a:off x="962308" y="2068923"/>
            <a:ext cx="4770783" cy="2507565"/>
          </a:xfrm>
          <a:prstGeom prst="roundRect">
            <a:avLst/>
          </a:prstGeom>
          <a:gradFill flip="none" rotWithShape="1">
            <a:gsLst>
              <a:gs pos="0">
                <a:schemeClr val="tx1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1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1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dirty="0"/>
              <a:t>IT decision makers rate certifications second only to four-year degrees in qualifying for positions.*</a:t>
            </a:r>
          </a:p>
        </p:txBody>
      </p:sp>
    </p:spTree>
    <p:extLst>
      <p:ext uri="{BB962C8B-B14F-4D97-AF65-F5344CB8AC3E}">
        <p14:creationId xmlns:p14="http://schemas.microsoft.com/office/powerpoint/2010/main" val="3357414131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77170" y="356013"/>
            <a:ext cx="11448832" cy="838200"/>
          </a:xfrm>
        </p:spPr>
        <p:txBody>
          <a:bodyPr/>
          <a:lstStyle/>
          <a:p>
            <a:r>
              <a:rPr lang="en-US" sz="3600" dirty="0"/>
              <a:t>Certifications Improve Chance of Being Hired</a:t>
            </a:r>
          </a:p>
        </p:txBody>
      </p:sp>
      <p:sp>
        <p:nvSpPr>
          <p:cNvPr id="37" name="Rectangle 7"/>
          <p:cNvSpPr>
            <a:spLocks noChangeArrowheads="1"/>
          </p:cNvSpPr>
          <p:nvPr/>
        </p:nvSpPr>
        <p:spPr bwMode="auto">
          <a:xfrm>
            <a:off x="325664" y="6128752"/>
            <a:ext cx="9239429" cy="2462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 anchorCtr="0">
            <a:spAutoFit/>
          </a:bodyPr>
          <a:lstStyle/>
          <a:p>
            <a:pPr indent="-228600">
              <a:spcBef>
                <a:spcPct val="50000"/>
              </a:spcBef>
              <a:buClr>
                <a:srgbClr val="96CA4B"/>
              </a:buClr>
              <a:buSzPct val="90000"/>
              <a:buFont typeface="Arial" pitchFamily="34" charset="0"/>
              <a:buNone/>
            </a:pPr>
            <a:r>
              <a:rPr lang="en-US" sz="1000" i="1" dirty="0">
                <a:solidFill>
                  <a:srgbClr val="7F7F7F"/>
                </a:solidFill>
              </a:rPr>
              <a:t>*The Journal of Information Technology Education, Volume 7, 2008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6382388" y="1845825"/>
            <a:ext cx="4856065" cy="4040484"/>
            <a:chOff x="3573957" y="2218975"/>
            <a:chExt cx="4856063" cy="4040484"/>
          </a:xfrm>
        </p:grpSpPr>
        <p:sp>
          <p:nvSpPr>
            <p:cNvPr id="38" name="AutoShape 6"/>
            <p:cNvSpPr>
              <a:spLocks noChangeAspect="1" noChangeArrowheads="1" noTextEdit="1"/>
            </p:cNvSpPr>
            <p:nvPr/>
          </p:nvSpPr>
          <p:spPr bwMode="auto">
            <a:xfrm rot="16200000">
              <a:off x="4405076" y="1800408"/>
              <a:ext cx="3606377" cy="4443511"/>
            </a:xfrm>
            <a:prstGeom prst="roundRect">
              <a:avLst>
                <a:gd name="adj" fmla="val 3137"/>
              </a:avLst>
            </a:prstGeom>
            <a:gradFill flip="none" rotWithShape="1">
              <a:gsLst>
                <a:gs pos="0">
                  <a:schemeClr val="accent2">
                    <a:lumMod val="75000"/>
                    <a:shade val="30000"/>
                    <a:satMod val="115000"/>
                  </a:schemeClr>
                </a:gs>
                <a:gs pos="50000">
                  <a:schemeClr val="accent2">
                    <a:lumMod val="75000"/>
                    <a:shade val="67500"/>
                    <a:satMod val="115000"/>
                  </a:schemeClr>
                </a:gs>
                <a:gs pos="100000">
                  <a:schemeClr val="accent2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 rot="16200000">
              <a:off x="2977240" y="3927071"/>
              <a:ext cx="1501212" cy="307777"/>
            </a:xfrm>
            <a:prstGeom prst="rect">
              <a:avLst/>
            </a:prstGeom>
          </p:spPr>
          <p:txBody>
            <a:bodyPr wrap="square" lIns="45720" rIns="45720" anchor="ctr" anchorCtr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2"/>
                  </a:solidFill>
                </a:rPr>
                <a:t>Importance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671367" y="5951682"/>
              <a:ext cx="3116096" cy="307777"/>
            </a:xfrm>
            <a:prstGeom prst="rect">
              <a:avLst/>
            </a:prstGeom>
          </p:spPr>
          <p:txBody>
            <a:bodyPr wrap="square" lIns="45720" rIns="45720" anchor="ctr" anchorCtr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2"/>
                  </a:solidFill>
                </a:rPr>
                <a:t>Type of Qualification</a:t>
              </a: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4439915" y="2384547"/>
              <a:ext cx="3551636" cy="3228041"/>
              <a:chOff x="9976731" y="1835829"/>
              <a:chExt cx="2149737" cy="2604480"/>
            </a:xfrm>
          </p:grpSpPr>
          <p:sp>
            <p:nvSpPr>
              <p:cNvPr id="32" name="Line 17"/>
              <p:cNvSpPr>
                <a:spLocks noChangeShapeType="1"/>
              </p:cNvSpPr>
              <p:nvPr/>
            </p:nvSpPr>
            <p:spPr bwMode="auto">
              <a:xfrm rot="5400000" flipH="1">
                <a:off x="8674491" y="3138069"/>
                <a:ext cx="2604480" cy="0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31" name="Line 18"/>
              <p:cNvSpPr>
                <a:spLocks noChangeShapeType="1"/>
              </p:cNvSpPr>
              <p:nvPr/>
            </p:nvSpPr>
            <p:spPr bwMode="auto">
              <a:xfrm rot="5400000" flipH="1">
                <a:off x="11055280" y="3314520"/>
                <a:ext cx="0" cy="2142376"/>
              </a:xfrm>
              <a:prstGeom prst="line">
                <a:avLst/>
              </a:prstGeom>
              <a:noFill/>
              <a:ln w="19050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34" name="Line 21"/>
              <p:cNvSpPr>
                <a:spLocks noChangeShapeType="1"/>
              </p:cNvSpPr>
              <p:nvPr/>
            </p:nvSpPr>
            <p:spPr bwMode="auto">
              <a:xfrm rot="5400000" flipH="1">
                <a:off x="10977849" y="4098114"/>
                <a:ext cx="37574" cy="0"/>
              </a:xfrm>
              <a:prstGeom prst="line">
                <a:avLst/>
              </a:prstGeom>
              <a:noFill/>
              <a:ln w="19050">
                <a:solidFill>
                  <a:schemeClr val="accent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36" name="Line 23"/>
              <p:cNvSpPr>
                <a:spLocks noChangeShapeType="1"/>
              </p:cNvSpPr>
              <p:nvPr/>
            </p:nvSpPr>
            <p:spPr bwMode="auto">
              <a:xfrm rot="5400000" flipH="1">
                <a:off x="12022136" y="4098514"/>
                <a:ext cx="36774" cy="0"/>
              </a:xfrm>
              <a:prstGeom prst="line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26" name="Rectangle 13"/>
              <p:cNvSpPr>
                <a:spLocks noChangeArrowheads="1"/>
              </p:cNvSpPr>
              <p:nvPr/>
            </p:nvSpPr>
            <p:spPr bwMode="auto">
              <a:xfrm rot="5400000" flipH="1">
                <a:off x="9479475" y="2908506"/>
                <a:ext cx="2340140" cy="591367"/>
              </a:xfrm>
              <a:prstGeom prst="rect">
                <a:avLst/>
              </a:prstGeom>
              <a:gradFill flip="none" rotWithShape="1">
                <a:gsLst>
                  <a:gs pos="0">
                    <a:schemeClr val="tx1">
                      <a:shade val="30000"/>
                      <a:satMod val="115000"/>
                    </a:schemeClr>
                  </a:gs>
                  <a:gs pos="50000">
                    <a:schemeClr val="tx1">
                      <a:shade val="67500"/>
                      <a:satMod val="115000"/>
                    </a:schemeClr>
                  </a:gs>
                  <a:gs pos="100000">
                    <a:schemeClr val="tx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9525">
                <a:noFill/>
                <a:miter lim="800000"/>
                <a:headEnd/>
                <a:tailEnd/>
              </a:ln>
              <a:scene3d>
                <a:camera prst="orthographicFront"/>
                <a:lightRig rig="threePt" dir="t">
                  <a:rot lat="0" lon="0" rev="1200000"/>
                </a:lightRig>
              </a:scene3d>
              <a:sp3d/>
            </p:spPr>
            <p:txBody>
              <a:bodyPr/>
              <a:lstStyle/>
              <a:p>
                <a:endParaRPr lang="en-US" dirty="0">
                  <a:latin typeface="Arial" charset="0"/>
                  <a:ea typeface="+mn-ea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 rot="16200000">
                <a:off x="9607924" y="3101731"/>
                <a:ext cx="2083240" cy="204920"/>
              </a:xfrm>
              <a:prstGeom prst="rect">
                <a:avLst/>
              </a:prstGeom>
            </p:spPr>
            <p:txBody>
              <a:bodyPr wrap="square" lIns="45720" rIns="45720" anchor="ctr" anchorCtr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2"/>
                    </a:solidFill>
                  </a:rPr>
                  <a:t>Certification</a:t>
                </a:r>
              </a:p>
            </p:txBody>
          </p:sp>
          <p:sp>
            <p:nvSpPr>
              <p:cNvPr id="30" name="Rectangle 13"/>
              <p:cNvSpPr>
                <a:spLocks noChangeArrowheads="1"/>
              </p:cNvSpPr>
              <p:nvPr/>
            </p:nvSpPr>
            <p:spPr bwMode="auto">
              <a:xfrm rot="5400000" flipH="1">
                <a:off x="10324934" y="2908865"/>
                <a:ext cx="2340864" cy="591367"/>
              </a:xfrm>
              <a:prstGeom prst="rect">
                <a:avLst/>
              </a:prstGeom>
              <a:gradFill flip="none" rotWithShape="1">
                <a:gsLst>
                  <a:gs pos="0">
                    <a:schemeClr val="tx1">
                      <a:shade val="30000"/>
                      <a:satMod val="115000"/>
                    </a:schemeClr>
                  </a:gs>
                  <a:gs pos="50000">
                    <a:schemeClr val="tx1">
                      <a:shade val="67500"/>
                      <a:satMod val="115000"/>
                    </a:schemeClr>
                  </a:gs>
                  <a:gs pos="100000">
                    <a:schemeClr val="tx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9525">
                <a:noFill/>
                <a:miter lim="800000"/>
                <a:headEnd/>
                <a:tailEnd/>
              </a:ln>
              <a:scene3d>
                <a:camera prst="orthographicFront"/>
                <a:lightRig rig="threePt" dir="t">
                  <a:rot lat="0" lon="0" rev="1200000"/>
                </a:lightRig>
              </a:scene3d>
              <a:sp3d/>
            </p:spPr>
            <p:txBody>
              <a:bodyPr/>
              <a:lstStyle/>
              <a:p>
                <a:endParaRPr lang="en-US" dirty="0">
                  <a:latin typeface="Arial" charset="0"/>
                  <a:ea typeface="+mn-ea"/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 rot="16200000">
                <a:off x="10453746" y="3021722"/>
                <a:ext cx="2083240" cy="204920"/>
              </a:xfrm>
              <a:prstGeom prst="rect">
                <a:avLst/>
              </a:prstGeom>
            </p:spPr>
            <p:txBody>
              <a:bodyPr wrap="square" lIns="45720" rIns="45720" anchor="ctr" anchorCtr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2"/>
                    </a:solidFill>
                  </a:rPr>
                  <a:t>Bachelor’s degree</a:t>
                </a:r>
              </a:p>
            </p:txBody>
          </p:sp>
        </p:grpSp>
      </p:grpSp>
      <p:sp>
        <p:nvSpPr>
          <p:cNvPr id="18" name="Rounded Rectangle 17"/>
          <p:cNvSpPr/>
          <p:nvPr/>
        </p:nvSpPr>
        <p:spPr>
          <a:xfrm>
            <a:off x="854768" y="1845829"/>
            <a:ext cx="4770783" cy="2507565"/>
          </a:xfrm>
          <a:prstGeom prst="roundRect">
            <a:avLst/>
          </a:prstGeom>
          <a:gradFill flip="none" rotWithShape="1">
            <a:gsLst>
              <a:gs pos="0">
                <a:schemeClr val="tx1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1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1">
                  <a:lumMod val="60000"/>
                  <a:lumOff val="40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Hiring managers from 700 IT companies view certifications as at least as important as a bachelors degree.*</a:t>
            </a:r>
          </a:p>
        </p:txBody>
      </p:sp>
    </p:spTree>
    <p:extLst>
      <p:ext uri="{BB962C8B-B14F-4D97-AF65-F5344CB8AC3E}">
        <p14:creationId xmlns:p14="http://schemas.microsoft.com/office/powerpoint/2010/main" val="3699436947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Cisco Arial 16x9 template_dark">
  <a:themeElements>
    <a:clrScheme name="Cisco 2010 Color Palette">
      <a:dk1>
        <a:srgbClr val="0096D6"/>
      </a:dk1>
      <a:lt1>
        <a:srgbClr val="FFFFFF"/>
      </a:lt1>
      <a:dk2>
        <a:srgbClr val="6DB344"/>
      </a:dk2>
      <a:lt2>
        <a:srgbClr val="FFFFFF"/>
      </a:lt2>
      <a:accent1>
        <a:srgbClr val="0096D6"/>
      </a:accent1>
      <a:accent2>
        <a:srgbClr val="6DB344"/>
      </a:accent2>
      <a:accent3>
        <a:srgbClr val="ABDFF0"/>
      </a:accent3>
      <a:accent4>
        <a:srgbClr val="008041"/>
      </a:accent4>
      <a:accent5>
        <a:srgbClr val="B7D333"/>
      </a:accent5>
      <a:accent6>
        <a:srgbClr val="652D89"/>
      </a:accent6>
      <a:hlink>
        <a:srgbClr val="3CBADC"/>
      </a:hlink>
      <a:folHlink>
        <a:srgbClr val="A6A8AB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6D6"/>
        </a:solidFill>
        <a:ln>
          <a:noFill/>
        </a:ln>
        <a:effectLst>
          <a:outerShdw blurRad="76200" dist="50800" dir="5400000" algn="ctr" rotWithShape="0">
            <a:srgbClr val="000000">
              <a:alpha val="27000"/>
            </a:srgbClr>
          </a:outerShdw>
        </a:effectLst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ARKOM PRESENTASI">
  <a:themeElements>
    <a:clrScheme name="Cisco 2010 Color Palette">
      <a:dk1>
        <a:srgbClr val="0096D6"/>
      </a:dk1>
      <a:lt1>
        <a:srgbClr val="FFFFFF"/>
      </a:lt1>
      <a:dk2>
        <a:srgbClr val="6DB344"/>
      </a:dk2>
      <a:lt2>
        <a:srgbClr val="FFFFFF"/>
      </a:lt2>
      <a:accent1>
        <a:srgbClr val="0096D6"/>
      </a:accent1>
      <a:accent2>
        <a:srgbClr val="6DB344"/>
      </a:accent2>
      <a:accent3>
        <a:srgbClr val="ABDFF0"/>
      </a:accent3>
      <a:accent4>
        <a:srgbClr val="008041"/>
      </a:accent4>
      <a:accent5>
        <a:srgbClr val="B7D333"/>
      </a:accent5>
      <a:accent6>
        <a:srgbClr val="652D89"/>
      </a:accent6>
      <a:hlink>
        <a:srgbClr val="3CBADC"/>
      </a:hlink>
      <a:folHlink>
        <a:srgbClr val="A6A8AB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6D6"/>
        </a:solidFill>
        <a:ln>
          <a:noFill/>
        </a:ln>
        <a:effectLst>
          <a:outerShdw blurRad="76200" dist="50800" dir="5400000" algn="ctr" rotWithShape="0">
            <a:srgbClr val="000000">
              <a:alpha val="27000"/>
            </a:srgbClr>
          </a:outerShdw>
        </a:effectLst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Cisco Arial 16x9 template_dark</Template>
  <TotalTime>21132</TotalTime>
  <Words>881</Words>
  <Application>Microsoft Macintosh PowerPoint</Application>
  <PresentationFormat>Custom</PresentationFormat>
  <Paragraphs>124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ＭＳ Ｐゴシック</vt:lpstr>
      <vt:lpstr>ＭＳ Ｐゴシック</vt:lpstr>
      <vt:lpstr>Arial</vt:lpstr>
      <vt:lpstr>Calibri</vt:lpstr>
      <vt:lpstr>Ciscolight</vt:lpstr>
      <vt:lpstr>CiscoSans ExtraLight</vt:lpstr>
      <vt:lpstr>Cisco Arial 16x9 template_dark</vt:lpstr>
      <vt:lpstr>ARKOM PRESENTASI</vt:lpstr>
      <vt:lpstr> (CYBERSECURITY)</vt:lpstr>
      <vt:lpstr>  CyberSecurity  (Seritifikasi Internasional) </vt:lpstr>
      <vt:lpstr>PowerPoint Presentation</vt:lpstr>
      <vt:lpstr>Aturan Matakuliah Security</vt:lpstr>
      <vt:lpstr>Benefit Sertifikasi Internasional</vt:lpstr>
      <vt:lpstr>Benefits of Certifications</vt:lpstr>
      <vt:lpstr>Certifications Are a Strong Priority  for Evaluating Candidates</vt:lpstr>
      <vt:lpstr>Certifications Help Holders Qualify for Positions</vt:lpstr>
      <vt:lpstr>Certifications Improve Chance of Being Hired</vt:lpstr>
      <vt:lpstr>Why Cisco ?</vt:lpstr>
      <vt:lpstr>Product Line </vt:lpstr>
      <vt:lpstr>PowerPoint Presentation</vt:lpstr>
      <vt:lpstr>Cisco Certifications</vt:lpstr>
      <vt:lpstr>Curricula Portofolio</vt:lpstr>
      <vt:lpstr>Alignment to Industry Certifications</vt:lpstr>
      <vt:lpstr>Jobs requirements</vt:lpstr>
      <vt:lpstr>TERIMA KASIH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Real, Relevant, Surprising and Fresh: Cisco Brand (Animated)</dc:title>
  <dc:creator>gharlow</dc:creator>
  <cp:lastModifiedBy>Atep Aulia Rahman</cp:lastModifiedBy>
  <cp:revision>168</cp:revision>
  <cp:lastPrinted>2021-10-04T06:57:35Z</cp:lastPrinted>
  <dcterms:created xsi:type="dcterms:W3CDTF">2013-10-04T05:12:43Z</dcterms:created>
  <dcterms:modified xsi:type="dcterms:W3CDTF">2021-10-05T13:36:51Z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.versly.content.uuid">
    <vt:lpwstr>a1044659-7c50-41c4-9fc3-9fda32eb8a3f</vt:lpwstr>
  </property>
  <property fmtid="{D5CDD505-2E9C-101B-9397-08002B2CF9AE}" pid="3" name="com.versly.space.uuid">
    <vt:lpwstr>a1044659-7c50-41c4-9fc3-9fda32eb8a3f</vt:lpwstr>
  </property>
  <property fmtid="{D5CDD505-2E9C-101B-9397-08002B2CF9AE}" pid="4" name="com.versly.content.version">
    <vt:lpwstr>1</vt:lpwstr>
  </property>
  <property fmtid="{D5CDD505-2E9C-101B-9397-08002B2CF9AE}" pid="5" name="assetId">
    <vt:lpwstr>513600076</vt:lpwstr>
  </property>
  <property fmtid="{D5CDD505-2E9C-101B-9397-08002B2CF9AE}" pid="6" name="repositoryId">
    <vt:lpwstr>749814203</vt:lpwstr>
  </property>
</Properties>
</file>

<file path=docProps/thumbnail.jpeg>
</file>